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1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4DC54-1514-4B41-A31F-B88F9BB1B60D}" type="datetimeFigureOut">
              <a:rPr lang="en-US" smtClean="0"/>
              <a:t>9/9/2022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E7EA4-5545-4F24-AC87-1BD1C20255AC}" type="slidenum">
              <a:rPr lang="en-US" smtClean="0"/>
              <a:t>‹#›</a:t>
            </a:fld>
            <a:endParaRPr lang="en-US"/>
          </a:p>
        </p:txBody>
      </p:sp>
    </p:spTree>
    <p:extLst>
      <p:ext uri="{BB962C8B-B14F-4D97-AF65-F5344CB8AC3E}">
        <p14:creationId xmlns:p14="http://schemas.microsoft.com/office/powerpoint/2010/main" val="418595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E7EA4-5545-4F24-AC87-1BD1C20255AC}" type="slidenum">
              <a:rPr lang="en-US" smtClean="0"/>
              <a:t>1</a:t>
            </a:fld>
            <a:endParaRPr lang="en-US"/>
          </a:p>
        </p:txBody>
      </p:sp>
    </p:spTree>
    <p:extLst>
      <p:ext uri="{BB962C8B-B14F-4D97-AF65-F5344CB8AC3E}">
        <p14:creationId xmlns:p14="http://schemas.microsoft.com/office/powerpoint/2010/main" val="2612547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797DE1-D610-46BB-B2C4-4297F5D8AB9A}"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1687866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797DE1-D610-46BB-B2C4-4297F5D8AB9A}"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138560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797DE1-D610-46BB-B2C4-4297F5D8AB9A}"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4184635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797DE1-D610-46BB-B2C4-4297F5D8AB9A}"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998200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97DE1-D610-46BB-B2C4-4297F5D8AB9A}"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202538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797DE1-D610-46BB-B2C4-4297F5D8AB9A}"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296430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797DE1-D610-46BB-B2C4-4297F5D8AB9A}" type="datetimeFigureOut">
              <a:rPr lang="en-US" smtClean="0"/>
              <a:t>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289445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797DE1-D610-46BB-B2C4-4297F5D8AB9A}" type="datetimeFigureOut">
              <a:rPr lang="en-US" smtClean="0"/>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2820029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97DE1-D610-46BB-B2C4-4297F5D8AB9A}" type="datetimeFigureOut">
              <a:rPr lang="en-US" smtClean="0"/>
              <a:t>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2493289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797DE1-D610-46BB-B2C4-4297F5D8AB9A}"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3486587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797DE1-D610-46BB-B2C4-4297F5D8AB9A}"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8852-7F3B-46F6-8430-64824409667C}" type="slidenum">
              <a:rPr lang="en-US" smtClean="0"/>
              <a:t>‹#›</a:t>
            </a:fld>
            <a:endParaRPr lang="en-US"/>
          </a:p>
        </p:txBody>
      </p:sp>
    </p:spTree>
    <p:extLst>
      <p:ext uri="{BB962C8B-B14F-4D97-AF65-F5344CB8AC3E}">
        <p14:creationId xmlns:p14="http://schemas.microsoft.com/office/powerpoint/2010/main" val="1383801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97DE1-D610-46BB-B2C4-4297F5D8AB9A}" type="datetimeFigureOut">
              <a:rPr lang="en-US" smtClean="0"/>
              <a:t>9/9/2022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48852-7F3B-46F6-8430-64824409667C}" type="slidenum">
              <a:rPr lang="en-US" smtClean="0"/>
              <a:t>‹#›</a:t>
            </a:fld>
            <a:endParaRPr lang="en-US"/>
          </a:p>
        </p:txBody>
      </p:sp>
    </p:spTree>
    <p:extLst>
      <p:ext uri="{BB962C8B-B14F-4D97-AF65-F5344CB8AC3E}">
        <p14:creationId xmlns:p14="http://schemas.microsoft.com/office/powerpoint/2010/main" val="2456527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2386" r="12386"/>
          <a:stretch/>
        </p:blipFill>
        <p:spPr bwMode="auto">
          <a:xfrm>
            <a:off x="0" y="-1068960"/>
            <a:ext cx="10228334" cy="7926959"/>
          </a:xfrm>
          <a:prstGeom prst="rect">
            <a:avLst/>
          </a:prstGeom>
          <a:noFill/>
          <a:ln w="9525">
            <a:noFill/>
            <a:miter lim="800000"/>
            <a:headEnd/>
            <a:tailEnd/>
          </a:ln>
        </p:spPr>
      </p:pic>
      <p:sp>
        <p:nvSpPr>
          <p:cNvPr id="5" name="TextBox 4"/>
          <p:cNvSpPr txBox="1"/>
          <p:nvPr/>
        </p:nvSpPr>
        <p:spPr>
          <a:xfrm>
            <a:off x="1143000" y="381000"/>
            <a:ext cx="7772400" cy="1354217"/>
          </a:xfrm>
          <a:prstGeom prst="rect">
            <a:avLst/>
          </a:prstGeom>
          <a:noFill/>
        </p:spPr>
        <p:txBody>
          <a:bodyPr wrap="square" rtlCol="0">
            <a:spAutoFit/>
          </a:bodyPr>
          <a:lstStyle/>
          <a:p>
            <a:pPr algn="ctr"/>
            <a:r>
              <a:rPr lang="en-US" sz="3600" b="1" spc="150" dirty="0">
                <a:ln w="11430"/>
                <a:solidFill>
                  <a:schemeClr val="accent1">
                    <a:lumMod val="40000"/>
                    <a:lumOff val="60000"/>
                  </a:schemeClr>
                </a:solidFill>
                <a:latin typeface="Arial" panose="020B0604020202020204" pitchFamily="34" charset="0"/>
                <a:cs typeface="Arial" panose="020B0604020202020204" pitchFamily="34" charset="0"/>
              </a:rPr>
              <a:t>Patriot Day</a:t>
            </a:r>
            <a:endParaRPr lang="en-US" sz="2800" b="1" spc="150" dirty="0">
              <a:ln w="11430"/>
              <a:solidFill>
                <a:schemeClr val="accent1">
                  <a:lumMod val="40000"/>
                  <a:lumOff val="60000"/>
                </a:schemeClr>
              </a:solidFill>
              <a:latin typeface="Arial" panose="020B0604020202020204" pitchFamily="34" charset="0"/>
              <a:cs typeface="Arial" panose="020B0604020202020204" pitchFamily="34" charset="0"/>
            </a:endParaRPr>
          </a:p>
          <a:p>
            <a:pPr algn="ctr"/>
            <a:r>
              <a:rPr lang="en-US" sz="2800" b="1" spc="150" dirty="0">
                <a:ln w="11430"/>
                <a:solidFill>
                  <a:schemeClr val="accent1">
                    <a:lumMod val="40000"/>
                    <a:lumOff val="60000"/>
                  </a:schemeClr>
                </a:solidFill>
                <a:latin typeface="Arial" panose="020B0604020202020204" pitchFamily="34" charset="0"/>
                <a:cs typeface="Arial" panose="020B0604020202020204" pitchFamily="34" charset="0"/>
              </a:rPr>
              <a:t>Sunday, September 11, 2022</a:t>
            </a:r>
          </a:p>
          <a:p>
            <a:pPr algn="ctr"/>
            <a:r>
              <a:rPr lang="en-US" b="1" cap="none" spc="150" dirty="0">
                <a:ln w="11430"/>
                <a:solidFill>
                  <a:schemeClr val="accent1">
                    <a:lumMod val="40000"/>
                    <a:lumOff val="60000"/>
                  </a:schemeClr>
                </a:solidFill>
                <a:latin typeface="Arial" panose="020B0604020202020204" pitchFamily="34" charset="0"/>
                <a:cs typeface="Arial" panose="020B0604020202020204" pitchFamily="34" charset="0"/>
              </a:rPr>
              <a:t>(to be shared with students Friday, September 9, 2022)</a:t>
            </a:r>
          </a:p>
        </p:txBody>
      </p:sp>
      <p:sp>
        <p:nvSpPr>
          <p:cNvPr id="7" name="TextBox 6"/>
          <p:cNvSpPr txBox="1"/>
          <p:nvPr/>
        </p:nvSpPr>
        <p:spPr>
          <a:xfrm>
            <a:off x="304800" y="5187414"/>
            <a:ext cx="9144000" cy="1531188"/>
          </a:xfrm>
          <a:prstGeom prst="rect">
            <a:avLst/>
          </a:prstGeom>
          <a:noFill/>
        </p:spPr>
        <p:txBody>
          <a:bodyPr wrap="square" rtlCol="0">
            <a:spAutoFit/>
          </a:bodyPr>
          <a:lstStyle/>
          <a:p>
            <a:endParaRPr lang="en-US" sz="1600" dirty="0">
              <a:solidFill>
                <a:schemeClr val="accent1">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550" dirty="0">
              <a:solidFill>
                <a:schemeClr val="accent1">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550" dirty="0">
                <a:solidFill>
                  <a:schemeClr val="accent1">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Six months after the Twin Towers fell in New York City in 2001, they returned in the form of  two blue beams of light illuminating the Manhattan skyline. Since then, they have lit the sky annually as a September 11th commemoration known as Tribute in Light. The blue beams illuminate the New York City sky just south of the Memorial site. </a:t>
            </a:r>
          </a:p>
        </p:txBody>
      </p:sp>
    </p:spTree>
    <p:extLst>
      <p:ext uri="{BB962C8B-B14F-4D97-AF65-F5344CB8AC3E}">
        <p14:creationId xmlns:p14="http://schemas.microsoft.com/office/powerpoint/2010/main" val="2956890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pPr marL="342900" lvl="0" indent="-342900">
              <a:spcBef>
                <a:spcPct val="20000"/>
              </a:spcBef>
            </a:pP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endParaRPr lang="en-US" dirty="0"/>
          </a:p>
        </p:txBody>
      </p:sp>
      <p:pic>
        <p:nvPicPr>
          <p:cNvPr id="8" name="Picture 6" descr="http://media.nj.com/star-ledger/photo/2011/09/-af951e2ddce86ea6.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10284"/>
            <a:ext cx="9372599" cy="72952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800" y="2209800"/>
            <a:ext cx="3505200" cy="3477875"/>
          </a:xfrm>
          <a:prstGeom prst="rect">
            <a:avLst/>
          </a:prstGeom>
          <a:noFill/>
        </p:spPr>
        <p:txBody>
          <a:bodyPr wrap="square" rtlCol="0">
            <a:spAutoFit/>
          </a:bodyPr>
          <a:lstStyle/>
          <a:p>
            <a:endPar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September 11, 2001, 19 terrorists associated with the terrorist group al-Qaeda hijacked four jet airliners and carried out suicide attacks against the United States in New York City, Washington, D.C., and Pennsylvania.</a:t>
            </a:r>
          </a:p>
        </p:txBody>
      </p:sp>
      <p:sp>
        <p:nvSpPr>
          <p:cNvPr id="10" name="TextBox 9"/>
          <p:cNvSpPr txBox="1"/>
          <p:nvPr/>
        </p:nvSpPr>
        <p:spPr>
          <a:xfrm>
            <a:off x="152400" y="152400"/>
            <a:ext cx="2438400" cy="1785104"/>
          </a:xfrm>
          <a:prstGeom prst="rect">
            <a:avLst/>
          </a:prstGeom>
          <a:noFill/>
        </p:spPr>
        <p:txBody>
          <a:bodyPr wrap="square" rtlCol="0">
            <a:spAutoFit/>
          </a:bodyPr>
          <a:lstStyle/>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September 11, 2001 is </a:t>
            </a:r>
            <a:r>
              <a:rPr lang="en-US" sz="220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tragic day </a:t>
            </a:r>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forever changed the lives of all Americans.</a:t>
            </a:r>
          </a:p>
        </p:txBody>
      </p:sp>
    </p:spTree>
    <p:extLst>
      <p:ext uri="{BB962C8B-B14F-4D97-AF65-F5344CB8AC3E}">
        <p14:creationId xmlns:p14="http://schemas.microsoft.com/office/powerpoint/2010/main" val="3796666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45719"/>
          </a:xfrm>
        </p:spPr>
        <p:txBody>
          <a:bodyPr>
            <a:noAutofit/>
          </a:bodyPr>
          <a:lstStyle/>
          <a:p>
            <a:endParaRPr lang="en-US" sz="2000" dirty="0">
              <a:latin typeface="Arial" panose="020B0604020202020204" pitchFamily="34" charset="0"/>
              <a:cs typeface="Arial" panose="020B0604020202020204" pitchFamily="34" charset="0"/>
            </a:endParaRPr>
          </a:p>
        </p:txBody>
      </p:sp>
      <p:pic>
        <p:nvPicPr>
          <p:cNvPr id="4" name="Picture 2" descr="http://thehilltalk.com/wp-content/uploads/2016/04/Trade-Center-Flag.jpe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76201"/>
            <a:ext cx="8763000" cy="1785104"/>
          </a:xfrm>
          <a:prstGeom prst="rect">
            <a:avLst/>
          </a:prstGeom>
          <a:noFill/>
        </p:spPr>
        <p:txBody>
          <a:bodyPr wrap="square" rtlCol="0">
            <a:spAutoFit/>
          </a:bodyPr>
          <a:lstStyle/>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September 11, 2001 terrorist attacks caused tremendous death and destruction. Two planes were flown into the Twin Towers in New York City.  A third plane hit the Pentagon just outside of Washington, D.C. A fourth plane crashed in a farm field near Shanksville, Pennsylvania</a:t>
            </a:r>
            <a:r>
              <a:rPr lang="en-US" sz="2200" dirty="0">
                <a:effectLst>
                  <a:outerShdw blurRad="38100" dist="38100" dir="2700000" algn="tl">
                    <a:srgbClr val="000000">
                      <a:alpha val="43137"/>
                    </a:srgbClr>
                  </a:outerShdw>
                </a:effectLst>
                <a:latin typeface="Arial" panose="020B0604020202020204" pitchFamily="34" charset="0"/>
              </a:rPr>
              <a:t>.</a:t>
            </a:r>
          </a:p>
        </p:txBody>
      </p:sp>
    </p:spTree>
    <p:extLst>
      <p:ext uri="{BB962C8B-B14F-4D97-AF65-F5344CB8AC3E}">
        <p14:creationId xmlns:p14="http://schemas.microsoft.com/office/powerpoint/2010/main" val="3095651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828800"/>
          </a:xfrm>
        </p:spPr>
        <p:txBody>
          <a:bodyPr>
            <a:normAutofit/>
          </a:bodyPr>
          <a:lstStyle/>
          <a:p>
            <a:pPr algn="l"/>
            <a:br>
              <a:rPr lang="en-US" sz="2400" dirty="0">
                <a:latin typeface="Arial" panose="020B0604020202020204" pitchFamily="34" charset="0"/>
                <a:cs typeface="Arial" panose="020B0604020202020204" pitchFamily="34" charset="0"/>
              </a:rPr>
            </a:b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7"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4114800"/>
            <a:ext cx="9144000" cy="2462213"/>
          </a:xfrm>
          <a:prstGeom prst="rect">
            <a:avLst/>
          </a:prstGeom>
          <a:noFill/>
        </p:spPr>
        <p:txBody>
          <a:bodyPr wrap="square" rtlCol="0">
            <a:spAutoFit/>
          </a:bodyPr>
          <a:lstStyle/>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Nearly 3,000 innocent people were killed during the attacks on 	September 11, 2001, including more than 400 police officers 	and firefighters.  The attacks triggered major U.S. efforts to fight 	terrorism world-wide that continue today.</a:t>
            </a:r>
          </a:p>
        </p:txBody>
      </p:sp>
    </p:spTree>
    <p:extLst>
      <p:ext uri="{BB962C8B-B14F-4D97-AF65-F5344CB8AC3E}">
        <p14:creationId xmlns:p14="http://schemas.microsoft.com/office/powerpoint/2010/main" val="1818906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sz="2800" dirty="0">
              <a:latin typeface="Arial" panose="020B0604020202020204" pitchFamily="34" charset="0"/>
              <a:cs typeface="Arial" panose="020B0604020202020204" pitchFamily="34" charset="0"/>
            </a:endParaRPr>
          </a:p>
        </p:txBody>
      </p:sp>
      <p:pic>
        <p:nvPicPr>
          <p:cNvPr id="4" name="Picture 2" descr="http://iconicphotos.files.wordpress.com/2009/07/9-11_firemans_flag_full-jpg.jpeg?w=576&amp;h=768"/>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76200" y="0"/>
            <a:ext cx="9220200" cy="6858000"/>
          </a:xfrm>
          <a:prstGeom prst="rect">
            <a:avLst/>
          </a:prstGeom>
          <a:noFill/>
        </p:spPr>
      </p:pic>
      <p:sp>
        <p:nvSpPr>
          <p:cNvPr id="5" name="TextBox 4"/>
          <p:cNvSpPr txBox="1"/>
          <p:nvPr/>
        </p:nvSpPr>
        <p:spPr>
          <a:xfrm>
            <a:off x="0" y="152400"/>
            <a:ext cx="9067800" cy="1785104"/>
          </a:xfrm>
          <a:prstGeom prst="rect">
            <a:avLst/>
          </a:prstGeom>
          <a:noFill/>
        </p:spPr>
        <p:txBody>
          <a:bodyPr wrap="square" rtlCol="0">
            <a:spAutoFit/>
          </a:bodyPr>
          <a:lstStyle/>
          <a:p>
            <a:pPr lvl="1"/>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memory of those who died during the terrorist attacks, each September 11th is remembered as Patriot Day.</a:t>
            </a:r>
          </a:p>
          <a:p>
            <a:pPr lvl="1"/>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lvl="1"/>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year marks the 21</a:t>
            </a:r>
            <a:r>
              <a:rPr lang="en-US" sz="2200"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anniversary of the tragic events which changed the lives of all Americans.</a:t>
            </a:r>
          </a:p>
        </p:txBody>
      </p:sp>
    </p:spTree>
    <p:extLst>
      <p:ext uri="{BB962C8B-B14F-4D97-AF65-F5344CB8AC3E}">
        <p14:creationId xmlns:p14="http://schemas.microsoft.com/office/powerpoint/2010/main" val="2111457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17638"/>
          </a:xfrm>
        </p:spPr>
        <p:txBody>
          <a:bodyPr>
            <a:normAutofit/>
          </a:bodyPr>
          <a:lstStyle/>
          <a:p>
            <a:pPr algn="l"/>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76200" y="228600"/>
            <a:ext cx="8839200" cy="1938992"/>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The National September 11 Memorial Museum in New York City is the principal memorial and museum commemorating the September 11 attacks of 2001, which killed nearly 3,000 people, and the World Trade Center bombing of 1993, which killed six people.</a:t>
            </a:r>
          </a:p>
        </p:txBody>
      </p:sp>
      <p:pic>
        <p:nvPicPr>
          <p:cNvPr id="4100" name="Picture 4"/>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3366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62000" y="0"/>
            <a:ext cx="8382000" cy="1785104"/>
          </a:xfrm>
          <a:prstGeom prst="rect">
            <a:avLst/>
          </a:prstGeom>
          <a:noFill/>
        </p:spPr>
        <p:txBody>
          <a:bodyPr wrap="square" rtlCol="0">
            <a:spAutoFit/>
          </a:bodyPr>
          <a:lstStyle/>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National September 11 Memorial Museum in New York City is the principal memorial and museum commemorating the September 11 attacks of 2001, which killed nearly 3,000 people, and the World Trade Center bombing of 1993, which killed six people.</a:t>
            </a:r>
          </a:p>
        </p:txBody>
      </p:sp>
    </p:spTree>
    <p:extLst>
      <p:ext uri="{BB962C8B-B14F-4D97-AF65-F5344CB8AC3E}">
        <p14:creationId xmlns:p14="http://schemas.microsoft.com/office/powerpoint/2010/main" val="3273103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1200" dirty="0">
                <a:solidFill>
                  <a:schemeClr val="bg1"/>
                </a:solidFill>
                <a:latin typeface="Arial" panose="020B0604020202020204" pitchFamily="34" charset="0"/>
                <a:cs typeface="Arial" panose="020B0604020202020204" pitchFamily="34" charset="0"/>
              </a:rPr>
              <a:t>The Pentagon Memorial, located just southwest of The Pentagon in Virginia, is a permanent outdoor memorial to the 184 men and women who died as victims in the building and on American Airlines Flight 77 during the attacks on September 11, 20The Pentagon Memorial, located just southwest of The Pentagon in Virginia, is a permanent outdoor memorial to the 184 men and women who died as victims in the building and on American Airlines Flight 77 during the attacks on September 11, 2001.</a:t>
            </a:r>
            <a:br>
              <a:rPr lang="en-US" sz="1200" dirty="0">
                <a:solidFill>
                  <a:schemeClr val="bg1"/>
                </a:solidFill>
                <a:latin typeface="Arial" panose="020B0604020202020204" pitchFamily="34" charset="0"/>
                <a:cs typeface="Arial" panose="020B0604020202020204" pitchFamily="34" charset="0"/>
              </a:rPr>
            </a:br>
            <a:br>
              <a:rPr lang="en-US" sz="1200" dirty="0">
                <a:solidFill>
                  <a:schemeClr val="bg1"/>
                </a:solidFill>
              </a:rPr>
            </a:br>
            <a:r>
              <a:rPr lang="en-US" sz="1200" dirty="0">
                <a:solidFill>
                  <a:schemeClr val="bg1"/>
                </a:solidFill>
                <a:latin typeface="Arial" panose="020B0604020202020204" pitchFamily="34" charset="0"/>
                <a:cs typeface="Arial" panose="020B0604020202020204" pitchFamily="34" charset="0"/>
              </a:rPr>
              <a:t>01.</a:t>
            </a:r>
            <a:endParaRPr lang="en-US" sz="1200" dirty="0">
              <a:latin typeface="Arial" panose="020B0604020202020204" pitchFamily="34" charset="0"/>
              <a:cs typeface="Arial" panose="020B0604020202020204" pitchFamily="34" charset="0"/>
            </a:endParaRPr>
          </a:p>
        </p:txBody>
      </p:sp>
      <p:pic>
        <p:nvPicPr>
          <p:cNvPr id="4" name="Picture 5"/>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15261"/>
            <a:ext cx="9220200" cy="697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274638"/>
            <a:ext cx="8229600" cy="1446550"/>
          </a:xfrm>
          <a:prstGeom prst="rect">
            <a:avLst/>
          </a:prstGeom>
          <a:noFill/>
        </p:spPr>
        <p:txBody>
          <a:bodyPr wrap="square" rtlCol="0">
            <a:spAutoFit/>
          </a:bodyPr>
          <a:lstStyle/>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Pentagon Memorial, located just southwest of The Pentagon in Virginia, is a permanent outdoor memorial to the 184 men and women who died as victims in the building and on American Airlines Flight 77 during the attacks on September 11, 2001.</a:t>
            </a:r>
            <a:endParaRPr lang="en-US" sz="2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8885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br>
              <a:rPr lang="en-US" sz="2000" dirty="0">
                <a:latin typeface="Arial" panose="020B0604020202020204" pitchFamily="34" charset="0"/>
                <a:cs typeface="Arial" panose="020B0604020202020204" pitchFamily="34" charset="0"/>
              </a:rPr>
            </a:br>
            <a:endPar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0"/>
            <a:ext cx="9372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304800"/>
            <a:ext cx="9067800" cy="2123658"/>
          </a:xfrm>
          <a:prstGeom prst="rect">
            <a:avLst/>
          </a:prstGeom>
          <a:noFill/>
        </p:spPr>
        <p:txBody>
          <a:bodyPr wrap="square" rtlCol="0">
            <a:spAutoFit/>
          </a:bodyPr>
          <a:lstStyle/>
          <a:p>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Flight 93 Memorial in </a:t>
            </a:r>
            <a:r>
              <a:rPr lang="en-US" sz="2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Shanksville</a:t>
            </a:r>
            <a: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Pennsylvania is located near the crash site of Flight 93, which was hijacked during the terrorist attacks on September 11, 2001. The memorial honors the passengers and crew of Flight 93 who stopped the terrorists from reaching their target, possibly in Washington, D.C.</a:t>
            </a:r>
            <a:br>
              <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101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75" y="1848205"/>
            <a:ext cx="10094025" cy="1752245"/>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8" name="Picture 4" descr="We'll Never Forget' Sept. 11, 2001">
            <a:extLst>
              <a:ext uri="{FF2B5EF4-FFF2-40B4-BE49-F238E27FC236}">
                <a16:creationId xmlns:a16="http://schemas.microsoft.com/office/drawing/2014/main" id="{958E2AC8-6898-4F4A-B573-02B804D1D4D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5800" y="0"/>
            <a:ext cx="10515601"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16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579</Words>
  <Application>Microsoft Office PowerPoint</Application>
  <PresentationFormat>On-screen Show (4:3)</PresentationFormat>
  <Paragraphs>27</Paragraphs>
  <Slides>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PowerPoint Presentation</vt:lpstr>
      <vt:lpstr>.  </vt:lpstr>
      <vt:lpstr>PowerPoint Presentation</vt:lpstr>
      <vt:lpstr> </vt:lpstr>
      <vt:lpstr>PowerPoint Presentation</vt:lpstr>
      <vt:lpstr>  </vt:lpstr>
      <vt:lpstr>The Pentagon Memorial, located just southwest of The Pentagon in Virginia, is a permanent outdoor memorial to the 184 men and women who died as victims in the building and on American Airlines Flight 77 during the attacks on September 11, 20The Pentagon Memorial, located just southwest of The Pentagon in Virginia, is a permanent outdoor memorial to the 184 men and women who died as victims in the building and on American Airlines Flight 77 during the attacks on September 11, 2001.  01.</vt:lpstr>
      <vt:lpstr>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Lawrence, Nicholas R.</cp:lastModifiedBy>
  <cp:revision>36</cp:revision>
  <dcterms:created xsi:type="dcterms:W3CDTF">2017-05-31T18:13:23Z</dcterms:created>
  <dcterms:modified xsi:type="dcterms:W3CDTF">2022-09-09T12:11:33Z</dcterms:modified>
</cp:coreProperties>
</file>