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58" r:id="rId6"/>
    <p:sldId id="259" r:id="rId7"/>
    <p:sldId id="260" r:id="rId8"/>
    <p:sldId id="27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71" autoAdjust="0"/>
  </p:normalViewPr>
  <p:slideViewPr>
    <p:cSldViewPr>
      <p:cViewPr varScale="1">
        <p:scale>
          <a:sx n="90" d="100"/>
          <a:sy n="90" d="100"/>
        </p:scale>
        <p:origin x="16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examples provided by the students. Have students recall any details about the ad and what it told you about the candidate.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2.9 asked students to evaluate candidates</a:t>
            </a:r>
            <a:r>
              <a:rPr lang="en-US" baseline="0" dirty="0"/>
              <a:t> for political office. Review with students some of the criteria they looked at (age, character, education, experience, martial status, personality, physical health, political party, religion,  </a:t>
            </a:r>
            <a:r>
              <a:rPr lang="en-US" baseline="0" dirty="0" err="1"/>
              <a:t>etc</a:t>
            </a:r>
            <a:r>
              <a:rPr lang="en-US" baseline="0" dirty="0"/>
              <a:t>). </a:t>
            </a:r>
          </a:p>
          <a:p>
            <a:endParaRPr lang="en-US" baseline="0" dirty="0"/>
          </a:p>
          <a:p>
            <a:r>
              <a:rPr lang="en-US" baseline="0" dirty="0"/>
              <a:t>Follow up questions:</a:t>
            </a:r>
          </a:p>
          <a:p>
            <a:r>
              <a:rPr lang="en-US" baseline="0" dirty="0"/>
              <a:t>What are some important things you would want to know about candidates before you vote?</a:t>
            </a:r>
          </a:p>
          <a:p>
            <a:r>
              <a:rPr lang="en-US" baseline="0" dirty="0"/>
              <a:t>When ads are focused on a candidates’ opponent, what do you think of that candidate?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http://www.peta.org/blog/peta-uk-child-abuse-ad-makes-bbcs-top-10-controversial/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http://www.peta.org/blog/peta-uk-child-abuse-ad-makes-bbcs-top-10-controversial/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0200" y="918864"/>
            <a:ext cx="3429000" cy="220533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SS.7.C.2.11 Analyze media and political communications (bias, symbolism, propaganda).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1" y="533400"/>
            <a:ext cx="4876799" cy="1219200"/>
          </a:xfrm>
        </p:spPr>
        <p:txBody>
          <a:bodyPr>
            <a:noAutofit/>
          </a:bodyPr>
          <a:lstStyle/>
          <a:p>
            <a:r>
              <a:rPr lang="en-US" sz="4600" dirty="0"/>
              <a:t>Communication Evaluation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41148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Media and Political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398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66232"/>
            <a:ext cx="8534400" cy="117383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Display of favor of or against one thing, person, or group compared with another.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37518"/>
            <a:ext cx="3467100" cy="34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448"/>
            <a:ext cx="3048000" cy="345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343400" cy="434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Ideas or statements that are often false or exaggerated and that are spread in order to help a cause, a political leader, and/or a government.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352800" cy="46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66232"/>
            <a:ext cx="8534400" cy="117383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Display of favor of or against one thing, person, or group compared with another.</a:t>
            </a:r>
          </a:p>
        </p:txBody>
      </p:sp>
      <p:pic>
        <p:nvPicPr>
          <p:cNvPr id="4100" name="Picture 4" descr="http://marketing.marketing91.netdna-cdn.com/wp-content/uploads/2014/08/tylerk_coke_cr.jpg?3840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71800" cy="35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343400" cy="4343400"/>
          </a:xfrm>
        </p:spPr>
        <p:txBody>
          <a:bodyPr/>
          <a:lstStyle/>
          <a:p>
            <a:r>
              <a:rPr lang="en-US" dirty="0"/>
              <a:t>Ideas or statements that are often false or exaggerated and that are spread in order to help a cause, a political leader, and/or a government. </a:t>
            </a:r>
          </a:p>
        </p:txBody>
      </p:sp>
      <p:sp>
        <p:nvSpPr>
          <p:cNvPr id="4" name="AutoShape 2" descr="https://s-media-cache-ak0.pinimg.com/236x/41/22/00/41220090285f8791163d4dab6e7ba0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55" y="1752600"/>
            <a:ext cx="3124200" cy="423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838200"/>
          </a:xfrm>
        </p:spPr>
        <p:txBody>
          <a:bodyPr/>
          <a:lstStyle/>
          <a:p>
            <a:r>
              <a:rPr lang="en-US" dirty="0"/>
              <a:t>The use of symbols to represent ideas. </a:t>
            </a:r>
          </a:p>
        </p:txBody>
      </p:sp>
      <p:pic>
        <p:nvPicPr>
          <p:cNvPr id="9218" name="Picture 2" descr="http://www.clipartbest.com/cliparts/M9T/pdg/M9Tpdgqi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Bias, symbolism, and propaganda in Political Ads </a:t>
            </a:r>
            <a:r>
              <a:rPr lang="en-US" sz="1600" b="0" dirty="0"/>
              <a:t>http://www.livingroomcandidate.org/</a:t>
            </a:r>
            <a:endParaRPr lang="en-US" sz="1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838200"/>
            <a:ext cx="4724398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will be viewing 4 political ads.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examples of bias, symbolism, and propaganda from the ads in column 3 on Part I of your handout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Part II of your handout  after the second viewing of the ad.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360"/>
            <a:ext cx="3886200" cy="274389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124200" y="304800"/>
            <a:ext cx="533400" cy="838200"/>
          </a:xfrm>
          <a:prstGeom prst="downArrow">
            <a:avLst/>
          </a:prstGeom>
          <a:solidFill>
            <a:srgbClr val="FAEA1A"/>
          </a:solidFill>
          <a:ln>
            <a:solidFill>
              <a:srgbClr val="0A8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4" y="1828799"/>
            <a:ext cx="3836876" cy="25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question below: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752600"/>
            <a:ext cx="5105400" cy="4343401"/>
            <a:chOff x="1364776" y="1904999"/>
            <a:chExt cx="4681182" cy="365760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0709" r="7071" b="14164"/>
            <a:stretch/>
          </p:blipFill>
          <p:spPr>
            <a:xfrm>
              <a:off x="1364776" y="2052527"/>
              <a:ext cx="4681182" cy="317992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0" r="55028" b="92892"/>
            <a:stretch/>
          </p:blipFill>
          <p:spPr>
            <a:xfrm>
              <a:off x="2429870" y="1904999"/>
              <a:ext cx="2741494" cy="19675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21" r="37780"/>
            <a:stretch/>
          </p:blipFill>
          <p:spPr>
            <a:xfrm>
              <a:off x="1808897" y="5288346"/>
              <a:ext cx="3792940" cy="274254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0" r="4735"/>
          <a:stretch/>
        </p:blipFill>
        <p:spPr>
          <a:xfrm>
            <a:off x="5933209" y="4008487"/>
            <a:ext cx="2448791" cy="4111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36" y="2895600"/>
            <a:ext cx="2570484" cy="15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Have you ever seen a political ad?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609600"/>
            <a:ext cx="4724398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do you remember about the ad?</a:t>
            </a:r>
          </a:p>
          <a:p>
            <a:r>
              <a:rPr lang="en-US" dirty="0"/>
              <a:t>Was it about the candidate or the candidate’s opponent? </a:t>
            </a:r>
          </a:p>
          <a:p>
            <a:r>
              <a:rPr lang="en-US" dirty="0"/>
              <a:t>Would you say it was a positive ad or a negative ad? </a:t>
            </a:r>
          </a:p>
        </p:txBody>
      </p:sp>
    </p:spTree>
    <p:extLst>
      <p:ext uri="{BB962C8B-B14F-4D97-AF65-F5344CB8AC3E}">
        <p14:creationId xmlns:p14="http://schemas.microsoft.com/office/powerpoint/2010/main" val="23831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want to know?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/>
          <a:lstStyle/>
          <a:p>
            <a:r>
              <a:rPr lang="en-US" dirty="0"/>
              <a:t>When watching an ad for a political candidate, what kind of information should be included? </a:t>
            </a:r>
          </a:p>
          <a:p>
            <a:pPr lvl="1"/>
            <a:r>
              <a:rPr lang="en-US" dirty="0"/>
              <a:t>Work in a small group to come up with a list. </a:t>
            </a:r>
          </a:p>
        </p:txBody>
      </p:sp>
    </p:spTree>
    <p:extLst>
      <p:ext uri="{BB962C8B-B14F-4D97-AF65-F5344CB8AC3E}">
        <p14:creationId xmlns:p14="http://schemas.microsoft.com/office/powerpoint/2010/main" val="315700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Communication Evaluation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914400"/>
            <a:ext cx="4724398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your handout, read the definitions and put them in your own words. </a:t>
            </a:r>
          </a:p>
          <a:p>
            <a:endParaRPr lang="en-US" dirty="0"/>
          </a:p>
          <a:p>
            <a:r>
              <a:rPr lang="en-US" dirty="0"/>
              <a:t>Do not fill in the third column with examples – that will come later! </a:t>
            </a:r>
          </a:p>
        </p:txBody>
      </p:sp>
    </p:spTree>
    <p:extLst>
      <p:ext uri="{BB962C8B-B14F-4D97-AF65-F5344CB8AC3E}">
        <p14:creationId xmlns:p14="http://schemas.microsoft.com/office/powerpoint/2010/main" val="207165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Display of favor for or against someone or something; often seen as prejudicial.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860" y="3903013"/>
            <a:ext cx="878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0A89E0"/>
                </a:solidFill>
                <a:effectLst>
                  <a:reflection blurRad="12700" stA="50000" endPos="50000" dist="5000" dir="5400000" sy="-100000" rotWithShape="0"/>
                </a:effectLst>
              </a:rPr>
              <a:t>How would you define it?</a:t>
            </a:r>
          </a:p>
        </p:txBody>
      </p:sp>
    </p:spTree>
    <p:extLst>
      <p:ext uri="{BB962C8B-B14F-4D97-AF65-F5344CB8AC3E}">
        <p14:creationId xmlns:p14="http://schemas.microsoft.com/office/powerpoint/2010/main" val="40895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use of symbols to represent ideas.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860" y="3903013"/>
            <a:ext cx="878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0A89E0"/>
                </a:solidFill>
                <a:effectLst>
                  <a:reflection blurRad="12700" stA="50000" endPos="50000" dist="5000" dir="5400000" sy="-100000" rotWithShape="0"/>
                </a:effectLst>
              </a:rPr>
              <a:t>How would you define it?</a:t>
            </a:r>
          </a:p>
        </p:txBody>
      </p:sp>
    </p:spTree>
    <p:extLst>
      <p:ext uri="{BB962C8B-B14F-4D97-AF65-F5344CB8AC3E}">
        <p14:creationId xmlns:p14="http://schemas.microsoft.com/office/powerpoint/2010/main" val="4877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01000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Communication aimed at influencing public attitudes or opinions toward some cause or position. Propaganda is often used to manipulate human emotions by displaying facts selectively.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860" y="4486870"/>
            <a:ext cx="878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0A89E0"/>
                </a:solidFill>
                <a:effectLst>
                  <a:reflection blurRad="12700" stA="50000" endPos="50000" dist="5000" dir="5400000" sy="-100000" rotWithShape="0"/>
                </a:effectLst>
              </a:rPr>
              <a:t>How would you define it?</a:t>
            </a:r>
          </a:p>
        </p:txBody>
      </p:sp>
    </p:spTree>
    <p:extLst>
      <p:ext uri="{BB962C8B-B14F-4D97-AF65-F5344CB8AC3E}">
        <p14:creationId xmlns:p14="http://schemas.microsoft.com/office/powerpoint/2010/main" val="13232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Which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371600"/>
            <a:ext cx="4724398" cy="243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slides will have examples of </a:t>
            </a:r>
            <a:r>
              <a:rPr lang="en-US" b="1" dirty="0"/>
              <a:t>bias, symbolism, and propaganda</a:t>
            </a:r>
            <a:r>
              <a:rPr lang="en-US" dirty="0"/>
              <a:t> – can you identify 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216000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use of symbols to represent ideas.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24138"/>
            <a:ext cx="5614987" cy="31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367</TotalTime>
  <Words>517</Words>
  <Application>Microsoft Office PowerPoint</Application>
  <PresentationFormat>On-screen Show (4:3)</PresentationFormat>
  <Paragraphs>57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Bernard MT Condensed</vt:lpstr>
      <vt:lpstr>Calibri</vt:lpstr>
      <vt:lpstr>Cambria</vt:lpstr>
      <vt:lpstr>Comic Sans MS</vt:lpstr>
      <vt:lpstr>Curriculum Wheel</vt:lpstr>
      <vt:lpstr>Communication Evaluation </vt:lpstr>
      <vt:lpstr>Have you ever seen a political ad? </vt:lpstr>
      <vt:lpstr>What do you want to know? </vt:lpstr>
      <vt:lpstr>Communication Evaluation </vt:lpstr>
      <vt:lpstr>Bias</vt:lpstr>
      <vt:lpstr>Symbolism</vt:lpstr>
      <vt:lpstr>Propaganda</vt:lpstr>
      <vt:lpstr>Which is it?</vt:lpstr>
      <vt:lpstr>Symbolism</vt:lpstr>
      <vt:lpstr>Bias</vt:lpstr>
      <vt:lpstr>Propaganda</vt:lpstr>
      <vt:lpstr>Bias</vt:lpstr>
      <vt:lpstr>Propaganda</vt:lpstr>
      <vt:lpstr>Symbolism</vt:lpstr>
      <vt:lpstr>Bias, symbolism, and propaganda in Political Ads http://www.livingroomcandidate.org/</vt:lpstr>
      <vt:lpstr>Answer the question below: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Crowe Watson</dc:creator>
  <cp:lastModifiedBy>Lawrence, Nicholas R.</cp:lastModifiedBy>
  <cp:revision>18</cp:revision>
  <dcterms:created xsi:type="dcterms:W3CDTF">2015-08-19T15:39:24Z</dcterms:created>
  <dcterms:modified xsi:type="dcterms:W3CDTF">2017-11-01T12:50:41Z</dcterms:modified>
</cp:coreProperties>
</file>