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3" r:id="rId3"/>
    <p:sldId id="264" r:id="rId4"/>
    <p:sldId id="265" r:id="rId5"/>
    <p:sldId id="266" r:id="rId6"/>
    <p:sldId id="270" r:id="rId7"/>
    <p:sldId id="268" r:id="rId8"/>
    <p:sldId id="285" r:id="rId9"/>
    <p:sldId id="283" r:id="rId10"/>
    <p:sldId id="280" r:id="rId11"/>
    <p:sldId id="269" r:id="rId12"/>
    <p:sldId id="271" r:id="rId13"/>
    <p:sldId id="257" r:id="rId1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89E0"/>
    <a:srgbClr val="FAEA1A"/>
    <a:srgbClr val="F8F83E"/>
    <a:srgbClr val="F8E23E"/>
    <a:srgbClr val="F5E0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A81E4D30-8779-47A7-B43B-C36725400320}" type="datetimeFigureOut">
              <a:rPr lang="en-US" smtClean="0"/>
              <a:t>10/24/2017</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77E09AAA-2212-4875-AFF1-3E8FCF1AE26C}" type="slidenum">
              <a:rPr lang="en-US" smtClean="0"/>
              <a:t>‹#›</a:t>
            </a:fld>
            <a:endParaRPr lang="en-US"/>
          </a:p>
        </p:txBody>
      </p:sp>
    </p:spTree>
    <p:extLst>
      <p:ext uri="{BB962C8B-B14F-4D97-AF65-F5344CB8AC3E}">
        <p14:creationId xmlns:p14="http://schemas.microsoft.com/office/powerpoint/2010/main" val="3991416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C08790D0-0F7A-4B95-AE87-BDFD7A77E2CA}" type="datetimeFigureOut">
              <a:rPr lang="en-US" smtClean="0"/>
              <a:pPr/>
              <a:t>10/24/2017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FB4288B2-58C3-444F-8E0A-7F3EF4949EC2}" type="slidenum">
              <a:rPr lang="en-US" smtClean="0"/>
              <a:pPr/>
              <a:t>‹#›</a:t>
            </a:fld>
            <a:endParaRPr lang="en-US"/>
          </a:p>
        </p:txBody>
      </p:sp>
    </p:spTree>
    <p:extLst>
      <p:ext uri="{BB962C8B-B14F-4D97-AF65-F5344CB8AC3E}">
        <p14:creationId xmlns:p14="http://schemas.microsoft.com/office/powerpoint/2010/main" val="1445922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lection.dos.state.fl.us/nvra/registration.asp"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ootlight MT Light" pitchFamily="18" charset="0"/>
              </a:defRPr>
            </a:lvl1pPr>
            <a:lvl2pPr marL="742950" indent="-285750">
              <a:defRPr>
                <a:solidFill>
                  <a:schemeClr val="tx1"/>
                </a:solidFill>
                <a:latin typeface="Footlight MT Light" pitchFamily="18" charset="0"/>
              </a:defRPr>
            </a:lvl2pPr>
            <a:lvl3pPr marL="1143000" indent="-228600">
              <a:defRPr>
                <a:solidFill>
                  <a:schemeClr val="tx1"/>
                </a:solidFill>
                <a:latin typeface="Footlight MT Light" pitchFamily="18" charset="0"/>
              </a:defRPr>
            </a:lvl3pPr>
            <a:lvl4pPr marL="1600200" indent="-228600">
              <a:defRPr>
                <a:solidFill>
                  <a:schemeClr val="tx1"/>
                </a:solidFill>
                <a:latin typeface="Footlight MT Light" pitchFamily="18" charset="0"/>
              </a:defRPr>
            </a:lvl4pPr>
            <a:lvl5pPr marL="2057400" indent="-228600">
              <a:defRPr>
                <a:solidFill>
                  <a:schemeClr val="tx1"/>
                </a:solidFill>
                <a:latin typeface="Footlight MT Light" pitchFamily="18" charset="0"/>
              </a:defRPr>
            </a:lvl5pPr>
            <a:lvl6pPr marL="2514600" indent="-228600" fontAlgn="base">
              <a:spcBef>
                <a:spcPct val="0"/>
              </a:spcBef>
              <a:spcAft>
                <a:spcPct val="0"/>
              </a:spcAft>
              <a:defRPr>
                <a:solidFill>
                  <a:schemeClr val="tx1"/>
                </a:solidFill>
                <a:latin typeface="Footlight MT Light" pitchFamily="18" charset="0"/>
              </a:defRPr>
            </a:lvl6pPr>
            <a:lvl7pPr marL="2971800" indent="-228600" fontAlgn="base">
              <a:spcBef>
                <a:spcPct val="0"/>
              </a:spcBef>
              <a:spcAft>
                <a:spcPct val="0"/>
              </a:spcAft>
              <a:defRPr>
                <a:solidFill>
                  <a:schemeClr val="tx1"/>
                </a:solidFill>
                <a:latin typeface="Footlight MT Light" pitchFamily="18" charset="0"/>
              </a:defRPr>
            </a:lvl7pPr>
            <a:lvl8pPr marL="3429000" indent="-228600" fontAlgn="base">
              <a:spcBef>
                <a:spcPct val="0"/>
              </a:spcBef>
              <a:spcAft>
                <a:spcPct val="0"/>
              </a:spcAft>
              <a:defRPr>
                <a:solidFill>
                  <a:schemeClr val="tx1"/>
                </a:solidFill>
                <a:latin typeface="Footlight MT Light" pitchFamily="18" charset="0"/>
              </a:defRPr>
            </a:lvl8pPr>
            <a:lvl9pPr marL="3886200" indent="-228600" fontAlgn="base">
              <a:spcBef>
                <a:spcPct val="0"/>
              </a:spcBef>
              <a:spcAft>
                <a:spcPct val="0"/>
              </a:spcAft>
              <a:defRPr>
                <a:solidFill>
                  <a:schemeClr val="tx1"/>
                </a:solidFill>
                <a:latin typeface="Footlight MT Light" pitchFamily="18" charset="0"/>
              </a:defRPr>
            </a:lvl9pPr>
          </a:lstStyle>
          <a:p>
            <a:pPr fontAlgn="base">
              <a:spcBef>
                <a:spcPct val="0"/>
              </a:spcBef>
              <a:spcAft>
                <a:spcPct val="0"/>
              </a:spcAft>
            </a:pPr>
            <a:fld id="{21B7C817-EE29-497A-9919-46184EB972A8}" type="slidenum">
              <a:rPr lang="en-US" altLang="en-US">
                <a:latin typeface="Calibri" pitchFamily="34" charset="0"/>
              </a:rPr>
              <a:pPr fontAlgn="base">
                <a:spcBef>
                  <a:spcPct val="0"/>
                </a:spcBef>
                <a:spcAft>
                  <a:spcPct val="0"/>
                </a:spcAft>
              </a:pPr>
              <a:t>2</a:t>
            </a:fld>
            <a:endParaRPr lang="en-US" altLang="en-US">
              <a:latin typeface="Calibri" pitchFamily="34" charset="0"/>
            </a:endParaRPr>
          </a:p>
        </p:txBody>
      </p:sp>
    </p:spTree>
    <p:extLst>
      <p:ext uri="{BB962C8B-B14F-4D97-AF65-F5344CB8AC3E}">
        <p14:creationId xmlns:p14="http://schemas.microsoft.com/office/powerpoint/2010/main" val="3817938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ootlight MT Light" pitchFamily="18" charset="0"/>
              </a:defRPr>
            </a:lvl1pPr>
            <a:lvl2pPr marL="742950" indent="-285750">
              <a:defRPr>
                <a:solidFill>
                  <a:schemeClr val="tx1"/>
                </a:solidFill>
                <a:latin typeface="Footlight MT Light" pitchFamily="18" charset="0"/>
              </a:defRPr>
            </a:lvl2pPr>
            <a:lvl3pPr marL="1143000" indent="-228600">
              <a:defRPr>
                <a:solidFill>
                  <a:schemeClr val="tx1"/>
                </a:solidFill>
                <a:latin typeface="Footlight MT Light" pitchFamily="18" charset="0"/>
              </a:defRPr>
            </a:lvl3pPr>
            <a:lvl4pPr marL="1600200" indent="-228600">
              <a:defRPr>
                <a:solidFill>
                  <a:schemeClr val="tx1"/>
                </a:solidFill>
                <a:latin typeface="Footlight MT Light" pitchFamily="18" charset="0"/>
              </a:defRPr>
            </a:lvl4pPr>
            <a:lvl5pPr marL="2057400" indent="-228600">
              <a:defRPr>
                <a:solidFill>
                  <a:schemeClr val="tx1"/>
                </a:solidFill>
                <a:latin typeface="Footlight MT Light" pitchFamily="18" charset="0"/>
              </a:defRPr>
            </a:lvl5pPr>
            <a:lvl6pPr marL="2514600" indent="-228600" fontAlgn="base">
              <a:spcBef>
                <a:spcPct val="0"/>
              </a:spcBef>
              <a:spcAft>
                <a:spcPct val="0"/>
              </a:spcAft>
              <a:defRPr>
                <a:solidFill>
                  <a:schemeClr val="tx1"/>
                </a:solidFill>
                <a:latin typeface="Footlight MT Light" pitchFamily="18" charset="0"/>
              </a:defRPr>
            </a:lvl6pPr>
            <a:lvl7pPr marL="2971800" indent="-228600" fontAlgn="base">
              <a:spcBef>
                <a:spcPct val="0"/>
              </a:spcBef>
              <a:spcAft>
                <a:spcPct val="0"/>
              </a:spcAft>
              <a:defRPr>
                <a:solidFill>
                  <a:schemeClr val="tx1"/>
                </a:solidFill>
                <a:latin typeface="Footlight MT Light" pitchFamily="18" charset="0"/>
              </a:defRPr>
            </a:lvl7pPr>
            <a:lvl8pPr marL="3429000" indent="-228600" fontAlgn="base">
              <a:spcBef>
                <a:spcPct val="0"/>
              </a:spcBef>
              <a:spcAft>
                <a:spcPct val="0"/>
              </a:spcAft>
              <a:defRPr>
                <a:solidFill>
                  <a:schemeClr val="tx1"/>
                </a:solidFill>
                <a:latin typeface="Footlight MT Light" pitchFamily="18" charset="0"/>
              </a:defRPr>
            </a:lvl8pPr>
            <a:lvl9pPr marL="3886200" indent="-228600" fontAlgn="base">
              <a:spcBef>
                <a:spcPct val="0"/>
              </a:spcBef>
              <a:spcAft>
                <a:spcPct val="0"/>
              </a:spcAft>
              <a:defRPr>
                <a:solidFill>
                  <a:schemeClr val="tx1"/>
                </a:solidFill>
                <a:latin typeface="Footlight MT Light" pitchFamily="18" charset="0"/>
              </a:defRPr>
            </a:lvl9pPr>
          </a:lstStyle>
          <a:p>
            <a:pPr fontAlgn="base">
              <a:spcBef>
                <a:spcPct val="0"/>
              </a:spcBef>
              <a:spcAft>
                <a:spcPct val="0"/>
              </a:spcAft>
            </a:pPr>
            <a:fld id="{4869F4A7-D999-4CDD-811A-62AC360259D6}" type="slidenum">
              <a:rPr lang="en-US" altLang="en-US">
                <a:latin typeface="Calibri" pitchFamily="34" charset="0"/>
              </a:rPr>
              <a:pPr fontAlgn="base">
                <a:spcBef>
                  <a:spcPct val="0"/>
                </a:spcBef>
                <a:spcAft>
                  <a:spcPct val="0"/>
                </a:spcAft>
              </a:pPr>
              <a:t>12</a:t>
            </a:fld>
            <a:endParaRPr lang="en-US" altLang="en-US">
              <a:latin typeface="Calibri" pitchFamily="34" charset="0"/>
            </a:endParaRPr>
          </a:p>
        </p:txBody>
      </p:sp>
    </p:spTree>
    <p:extLst>
      <p:ext uri="{BB962C8B-B14F-4D97-AF65-F5344CB8AC3E}">
        <p14:creationId xmlns:p14="http://schemas.microsoft.com/office/powerpoint/2010/main" val="149743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pPr/>
              <a:t>13</a:t>
            </a:fld>
            <a:endParaRPr lang="en-US"/>
          </a:p>
        </p:txBody>
      </p:sp>
    </p:spTree>
    <p:extLst>
      <p:ext uri="{BB962C8B-B14F-4D97-AF65-F5344CB8AC3E}">
        <p14:creationId xmlns:p14="http://schemas.microsoft.com/office/powerpoint/2010/main" val="1838196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ootlight MT Light" pitchFamily="18" charset="0"/>
              </a:defRPr>
            </a:lvl1pPr>
            <a:lvl2pPr marL="742950" indent="-285750">
              <a:defRPr>
                <a:solidFill>
                  <a:schemeClr val="tx1"/>
                </a:solidFill>
                <a:latin typeface="Footlight MT Light" pitchFamily="18" charset="0"/>
              </a:defRPr>
            </a:lvl2pPr>
            <a:lvl3pPr marL="1143000" indent="-228600">
              <a:defRPr>
                <a:solidFill>
                  <a:schemeClr val="tx1"/>
                </a:solidFill>
                <a:latin typeface="Footlight MT Light" pitchFamily="18" charset="0"/>
              </a:defRPr>
            </a:lvl3pPr>
            <a:lvl4pPr marL="1600200" indent="-228600">
              <a:defRPr>
                <a:solidFill>
                  <a:schemeClr val="tx1"/>
                </a:solidFill>
                <a:latin typeface="Footlight MT Light" pitchFamily="18" charset="0"/>
              </a:defRPr>
            </a:lvl4pPr>
            <a:lvl5pPr marL="2057400" indent="-228600">
              <a:defRPr>
                <a:solidFill>
                  <a:schemeClr val="tx1"/>
                </a:solidFill>
                <a:latin typeface="Footlight MT Light" pitchFamily="18" charset="0"/>
              </a:defRPr>
            </a:lvl5pPr>
            <a:lvl6pPr marL="2514600" indent="-228600" fontAlgn="base">
              <a:spcBef>
                <a:spcPct val="0"/>
              </a:spcBef>
              <a:spcAft>
                <a:spcPct val="0"/>
              </a:spcAft>
              <a:defRPr>
                <a:solidFill>
                  <a:schemeClr val="tx1"/>
                </a:solidFill>
                <a:latin typeface="Footlight MT Light" pitchFamily="18" charset="0"/>
              </a:defRPr>
            </a:lvl6pPr>
            <a:lvl7pPr marL="2971800" indent="-228600" fontAlgn="base">
              <a:spcBef>
                <a:spcPct val="0"/>
              </a:spcBef>
              <a:spcAft>
                <a:spcPct val="0"/>
              </a:spcAft>
              <a:defRPr>
                <a:solidFill>
                  <a:schemeClr val="tx1"/>
                </a:solidFill>
                <a:latin typeface="Footlight MT Light" pitchFamily="18" charset="0"/>
              </a:defRPr>
            </a:lvl7pPr>
            <a:lvl8pPr marL="3429000" indent="-228600" fontAlgn="base">
              <a:spcBef>
                <a:spcPct val="0"/>
              </a:spcBef>
              <a:spcAft>
                <a:spcPct val="0"/>
              </a:spcAft>
              <a:defRPr>
                <a:solidFill>
                  <a:schemeClr val="tx1"/>
                </a:solidFill>
                <a:latin typeface="Footlight MT Light" pitchFamily="18" charset="0"/>
              </a:defRPr>
            </a:lvl8pPr>
            <a:lvl9pPr marL="3886200" indent="-228600" fontAlgn="base">
              <a:spcBef>
                <a:spcPct val="0"/>
              </a:spcBef>
              <a:spcAft>
                <a:spcPct val="0"/>
              </a:spcAft>
              <a:defRPr>
                <a:solidFill>
                  <a:schemeClr val="tx1"/>
                </a:solidFill>
                <a:latin typeface="Footlight MT Light" pitchFamily="18" charset="0"/>
              </a:defRPr>
            </a:lvl9pPr>
          </a:lstStyle>
          <a:p>
            <a:pPr fontAlgn="base">
              <a:spcBef>
                <a:spcPct val="0"/>
              </a:spcBef>
              <a:spcAft>
                <a:spcPct val="0"/>
              </a:spcAft>
            </a:pPr>
            <a:fld id="{0E46725B-6F07-48D1-ADF6-FE2F0716AD71}" type="slidenum">
              <a:rPr lang="en-US" altLang="en-US">
                <a:latin typeface="Calibri" pitchFamily="34" charset="0"/>
              </a:rPr>
              <a:pPr fontAlgn="base">
                <a:spcBef>
                  <a:spcPct val="0"/>
                </a:spcBef>
                <a:spcAft>
                  <a:spcPct val="0"/>
                </a:spcAft>
              </a:pPr>
              <a:t>3</a:t>
            </a:fld>
            <a:endParaRPr lang="en-US" altLang="en-US">
              <a:latin typeface="Calibri" pitchFamily="34" charset="0"/>
            </a:endParaRPr>
          </a:p>
        </p:txBody>
      </p:sp>
    </p:spTree>
    <p:extLst>
      <p:ext uri="{BB962C8B-B14F-4D97-AF65-F5344CB8AC3E}">
        <p14:creationId xmlns:p14="http://schemas.microsoft.com/office/powerpoint/2010/main" val="444198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Discuss responses and keep a running list of words on display. Use questions for discuss to debrief. </a:t>
            </a:r>
          </a:p>
          <a:p>
            <a:pPr>
              <a:spcBef>
                <a:spcPct val="0"/>
              </a:spcBef>
            </a:pPr>
            <a:endParaRPr lang="en-US" altLang="en-US"/>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ootlight MT Light" pitchFamily="18" charset="0"/>
              </a:defRPr>
            </a:lvl1pPr>
            <a:lvl2pPr marL="742950" indent="-285750">
              <a:defRPr>
                <a:solidFill>
                  <a:schemeClr val="tx1"/>
                </a:solidFill>
                <a:latin typeface="Footlight MT Light" pitchFamily="18" charset="0"/>
              </a:defRPr>
            </a:lvl2pPr>
            <a:lvl3pPr marL="1143000" indent="-228600">
              <a:defRPr>
                <a:solidFill>
                  <a:schemeClr val="tx1"/>
                </a:solidFill>
                <a:latin typeface="Footlight MT Light" pitchFamily="18" charset="0"/>
              </a:defRPr>
            </a:lvl3pPr>
            <a:lvl4pPr marL="1600200" indent="-228600">
              <a:defRPr>
                <a:solidFill>
                  <a:schemeClr val="tx1"/>
                </a:solidFill>
                <a:latin typeface="Footlight MT Light" pitchFamily="18" charset="0"/>
              </a:defRPr>
            </a:lvl4pPr>
            <a:lvl5pPr marL="2057400" indent="-228600">
              <a:defRPr>
                <a:solidFill>
                  <a:schemeClr val="tx1"/>
                </a:solidFill>
                <a:latin typeface="Footlight MT Light" pitchFamily="18" charset="0"/>
              </a:defRPr>
            </a:lvl5pPr>
            <a:lvl6pPr marL="2514600" indent="-228600" fontAlgn="base">
              <a:spcBef>
                <a:spcPct val="0"/>
              </a:spcBef>
              <a:spcAft>
                <a:spcPct val="0"/>
              </a:spcAft>
              <a:defRPr>
                <a:solidFill>
                  <a:schemeClr val="tx1"/>
                </a:solidFill>
                <a:latin typeface="Footlight MT Light" pitchFamily="18" charset="0"/>
              </a:defRPr>
            </a:lvl6pPr>
            <a:lvl7pPr marL="2971800" indent="-228600" fontAlgn="base">
              <a:spcBef>
                <a:spcPct val="0"/>
              </a:spcBef>
              <a:spcAft>
                <a:spcPct val="0"/>
              </a:spcAft>
              <a:defRPr>
                <a:solidFill>
                  <a:schemeClr val="tx1"/>
                </a:solidFill>
                <a:latin typeface="Footlight MT Light" pitchFamily="18" charset="0"/>
              </a:defRPr>
            </a:lvl7pPr>
            <a:lvl8pPr marL="3429000" indent="-228600" fontAlgn="base">
              <a:spcBef>
                <a:spcPct val="0"/>
              </a:spcBef>
              <a:spcAft>
                <a:spcPct val="0"/>
              </a:spcAft>
              <a:defRPr>
                <a:solidFill>
                  <a:schemeClr val="tx1"/>
                </a:solidFill>
                <a:latin typeface="Footlight MT Light" pitchFamily="18" charset="0"/>
              </a:defRPr>
            </a:lvl8pPr>
            <a:lvl9pPr marL="3886200" indent="-228600" fontAlgn="base">
              <a:spcBef>
                <a:spcPct val="0"/>
              </a:spcBef>
              <a:spcAft>
                <a:spcPct val="0"/>
              </a:spcAft>
              <a:defRPr>
                <a:solidFill>
                  <a:schemeClr val="tx1"/>
                </a:solidFill>
                <a:latin typeface="Footlight MT Light" pitchFamily="18" charset="0"/>
              </a:defRPr>
            </a:lvl9pPr>
          </a:lstStyle>
          <a:p>
            <a:pPr fontAlgn="base">
              <a:spcBef>
                <a:spcPct val="0"/>
              </a:spcBef>
              <a:spcAft>
                <a:spcPct val="0"/>
              </a:spcAft>
            </a:pPr>
            <a:fld id="{E74A5C94-A4BA-4A95-B3CA-E2216669338D}" type="slidenum">
              <a:rPr lang="en-US" altLang="en-US">
                <a:latin typeface="Calibri" pitchFamily="34" charset="0"/>
              </a:rPr>
              <a:pPr fontAlgn="base">
                <a:spcBef>
                  <a:spcPct val="0"/>
                </a:spcBef>
                <a:spcAft>
                  <a:spcPct val="0"/>
                </a:spcAft>
              </a:pPr>
              <a:t>4</a:t>
            </a:fld>
            <a:endParaRPr lang="en-US" altLang="en-US">
              <a:latin typeface="Calibri" pitchFamily="34" charset="0"/>
            </a:endParaRPr>
          </a:p>
        </p:txBody>
      </p:sp>
    </p:spTree>
    <p:extLst>
      <p:ext uri="{BB962C8B-B14F-4D97-AF65-F5344CB8AC3E}">
        <p14:creationId xmlns:p14="http://schemas.microsoft.com/office/powerpoint/2010/main" val="1960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ootlight MT Light" pitchFamily="18" charset="0"/>
              </a:defRPr>
            </a:lvl1pPr>
            <a:lvl2pPr marL="742950" indent="-285750">
              <a:defRPr>
                <a:solidFill>
                  <a:schemeClr val="tx1"/>
                </a:solidFill>
                <a:latin typeface="Footlight MT Light" pitchFamily="18" charset="0"/>
              </a:defRPr>
            </a:lvl2pPr>
            <a:lvl3pPr marL="1143000" indent="-228600">
              <a:defRPr>
                <a:solidFill>
                  <a:schemeClr val="tx1"/>
                </a:solidFill>
                <a:latin typeface="Footlight MT Light" pitchFamily="18" charset="0"/>
              </a:defRPr>
            </a:lvl3pPr>
            <a:lvl4pPr marL="1600200" indent="-228600">
              <a:defRPr>
                <a:solidFill>
                  <a:schemeClr val="tx1"/>
                </a:solidFill>
                <a:latin typeface="Footlight MT Light" pitchFamily="18" charset="0"/>
              </a:defRPr>
            </a:lvl4pPr>
            <a:lvl5pPr marL="2057400" indent="-228600">
              <a:defRPr>
                <a:solidFill>
                  <a:schemeClr val="tx1"/>
                </a:solidFill>
                <a:latin typeface="Footlight MT Light" pitchFamily="18" charset="0"/>
              </a:defRPr>
            </a:lvl5pPr>
            <a:lvl6pPr marL="2514600" indent="-228600" fontAlgn="base">
              <a:spcBef>
                <a:spcPct val="0"/>
              </a:spcBef>
              <a:spcAft>
                <a:spcPct val="0"/>
              </a:spcAft>
              <a:defRPr>
                <a:solidFill>
                  <a:schemeClr val="tx1"/>
                </a:solidFill>
                <a:latin typeface="Footlight MT Light" pitchFamily="18" charset="0"/>
              </a:defRPr>
            </a:lvl6pPr>
            <a:lvl7pPr marL="2971800" indent="-228600" fontAlgn="base">
              <a:spcBef>
                <a:spcPct val="0"/>
              </a:spcBef>
              <a:spcAft>
                <a:spcPct val="0"/>
              </a:spcAft>
              <a:defRPr>
                <a:solidFill>
                  <a:schemeClr val="tx1"/>
                </a:solidFill>
                <a:latin typeface="Footlight MT Light" pitchFamily="18" charset="0"/>
              </a:defRPr>
            </a:lvl7pPr>
            <a:lvl8pPr marL="3429000" indent="-228600" fontAlgn="base">
              <a:spcBef>
                <a:spcPct val="0"/>
              </a:spcBef>
              <a:spcAft>
                <a:spcPct val="0"/>
              </a:spcAft>
              <a:defRPr>
                <a:solidFill>
                  <a:schemeClr val="tx1"/>
                </a:solidFill>
                <a:latin typeface="Footlight MT Light" pitchFamily="18" charset="0"/>
              </a:defRPr>
            </a:lvl8pPr>
            <a:lvl9pPr marL="3886200" indent="-228600" fontAlgn="base">
              <a:spcBef>
                <a:spcPct val="0"/>
              </a:spcBef>
              <a:spcAft>
                <a:spcPct val="0"/>
              </a:spcAft>
              <a:defRPr>
                <a:solidFill>
                  <a:schemeClr val="tx1"/>
                </a:solidFill>
                <a:latin typeface="Footlight MT Light" pitchFamily="18" charset="0"/>
              </a:defRPr>
            </a:lvl9pPr>
          </a:lstStyle>
          <a:p>
            <a:pPr fontAlgn="base">
              <a:spcBef>
                <a:spcPct val="0"/>
              </a:spcBef>
              <a:spcAft>
                <a:spcPct val="0"/>
              </a:spcAft>
            </a:pPr>
            <a:fld id="{7DA07189-6265-484E-AC0D-B81E82988782}" type="slidenum">
              <a:rPr lang="en-US" altLang="en-US">
                <a:latin typeface="Calibri" pitchFamily="34" charset="0"/>
              </a:rPr>
              <a:pPr fontAlgn="base">
                <a:spcBef>
                  <a:spcPct val="0"/>
                </a:spcBef>
                <a:spcAft>
                  <a:spcPct val="0"/>
                </a:spcAft>
              </a:pPr>
              <a:t>5</a:t>
            </a:fld>
            <a:endParaRPr lang="en-US" altLang="en-US">
              <a:latin typeface="Calibri" pitchFamily="34" charset="0"/>
            </a:endParaRPr>
          </a:p>
        </p:txBody>
      </p:sp>
    </p:spTree>
    <p:extLst>
      <p:ext uri="{BB962C8B-B14F-4D97-AF65-F5344CB8AC3E}">
        <p14:creationId xmlns:p14="http://schemas.microsoft.com/office/powerpoint/2010/main" val="2078965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ootlight MT Light" pitchFamily="18" charset="0"/>
              </a:defRPr>
            </a:lvl1pPr>
            <a:lvl2pPr marL="742950" indent="-285750">
              <a:defRPr>
                <a:solidFill>
                  <a:schemeClr val="tx1"/>
                </a:solidFill>
                <a:latin typeface="Footlight MT Light" pitchFamily="18" charset="0"/>
              </a:defRPr>
            </a:lvl2pPr>
            <a:lvl3pPr marL="1143000" indent="-228600">
              <a:defRPr>
                <a:solidFill>
                  <a:schemeClr val="tx1"/>
                </a:solidFill>
                <a:latin typeface="Footlight MT Light" pitchFamily="18" charset="0"/>
              </a:defRPr>
            </a:lvl3pPr>
            <a:lvl4pPr marL="1600200" indent="-228600">
              <a:defRPr>
                <a:solidFill>
                  <a:schemeClr val="tx1"/>
                </a:solidFill>
                <a:latin typeface="Footlight MT Light" pitchFamily="18" charset="0"/>
              </a:defRPr>
            </a:lvl4pPr>
            <a:lvl5pPr marL="2057400" indent="-228600">
              <a:defRPr>
                <a:solidFill>
                  <a:schemeClr val="tx1"/>
                </a:solidFill>
                <a:latin typeface="Footlight MT Light" pitchFamily="18" charset="0"/>
              </a:defRPr>
            </a:lvl5pPr>
            <a:lvl6pPr marL="2514600" indent="-228600" fontAlgn="base">
              <a:spcBef>
                <a:spcPct val="0"/>
              </a:spcBef>
              <a:spcAft>
                <a:spcPct val="0"/>
              </a:spcAft>
              <a:defRPr>
                <a:solidFill>
                  <a:schemeClr val="tx1"/>
                </a:solidFill>
                <a:latin typeface="Footlight MT Light" pitchFamily="18" charset="0"/>
              </a:defRPr>
            </a:lvl6pPr>
            <a:lvl7pPr marL="2971800" indent="-228600" fontAlgn="base">
              <a:spcBef>
                <a:spcPct val="0"/>
              </a:spcBef>
              <a:spcAft>
                <a:spcPct val="0"/>
              </a:spcAft>
              <a:defRPr>
                <a:solidFill>
                  <a:schemeClr val="tx1"/>
                </a:solidFill>
                <a:latin typeface="Footlight MT Light" pitchFamily="18" charset="0"/>
              </a:defRPr>
            </a:lvl7pPr>
            <a:lvl8pPr marL="3429000" indent="-228600" fontAlgn="base">
              <a:spcBef>
                <a:spcPct val="0"/>
              </a:spcBef>
              <a:spcAft>
                <a:spcPct val="0"/>
              </a:spcAft>
              <a:defRPr>
                <a:solidFill>
                  <a:schemeClr val="tx1"/>
                </a:solidFill>
                <a:latin typeface="Footlight MT Light" pitchFamily="18" charset="0"/>
              </a:defRPr>
            </a:lvl8pPr>
            <a:lvl9pPr marL="3886200" indent="-228600" fontAlgn="base">
              <a:spcBef>
                <a:spcPct val="0"/>
              </a:spcBef>
              <a:spcAft>
                <a:spcPct val="0"/>
              </a:spcAft>
              <a:defRPr>
                <a:solidFill>
                  <a:schemeClr val="tx1"/>
                </a:solidFill>
                <a:latin typeface="Footlight MT Light" pitchFamily="18" charset="0"/>
              </a:defRPr>
            </a:lvl9pPr>
          </a:lstStyle>
          <a:p>
            <a:pPr fontAlgn="base">
              <a:spcBef>
                <a:spcPct val="0"/>
              </a:spcBef>
              <a:spcAft>
                <a:spcPct val="0"/>
              </a:spcAft>
            </a:pPr>
            <a:fld id="{95881627-01B7-40E7-8632-721A63CDD58F}" type="slidenum">
              <a:rPr lang="en-US" altLang="en-US">
                <a:latin typeface="Calibri" pitchFamily="34" charset="0"/>
              </a:rPr>
              <a:pPr fontAlgn="base">
                <a:spcBef>
                  <a:spcPct val="0"/>
                </a:spcBef>
                <a:spcAft>
                  <a:spcPct val="0"/>
                </a:spcAft>
              </a:pPr>
              <a:t>6</a:t>
            </a:fld>
            <a:endParaRPr lang="en-US" altLang="en-US">
              <a:latin typeface="Calibri" pitchFamily="34" charset="0"/>
            </a:endParaRPr>
          </a:p>
        </p:txBody>
      </p:sp>
    </p:spTree>
    <p:extLst>
      <p:ext uri="{BB962C8B-B14F-4D97-AF65-F5344CB8AC3E}">
        <p14:creationId xmlns:p14="http://schemas.microsoft.com/office/powerpoint/2010/main" val="1544148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hlinkClick r:id="rId3"/>
              </a:rPr>
              <a:t>http://election.dos.state.fl.us/nvra/registration.asp</a:t>
            </a:r>
            <a:endParaRPr lang="en-US" altLang="en-US"/>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ootlight MT Light" pitchFamily="18" charset="0"/>
              </a:defRPr>
            </a:lvl1pPr>
            <a:lvl2pPr marL="742950" indent="-285750">
              <a:defRPr>
                <a:solidFill>
                  <a:schemeClr val="tx1"/>
                </a:solidFill>
                <a:latin typeface="Footlight MT Light" pitchFamily="18" charset="0"/>
              </a:defRPr>
            </a:lvl2pPr>
            <a:lvl3pPr marL="1143000" indent="-228600">
              <a:defRPr>
                <a:solidFill>
                  <a:schemeClr val="tx1"/>
                </a:solidFill>
                <a:latin typeface="Footlight MT Light" pitchFamily="18" charset="0"/>
              </a:defRPr>
            </a:lvl3pPr>
            <a:lvl4pPr marL="1600200" indent="-228600">
              <a:defRPr>
                <a:solidFill>
                  <a:schemeClr val="tx1"/>
                </a:solidFill>
                <a:latin typeface="Footlight MT Light" pitchFamily="18" charset="0"/>
              </a:defRPr>
            </a:lvl4pPr>
            <a:lvl5pPr marL="2057400" indent="-228600">
              <a:defRPr>
                <a:solidFill>
                  <a:schemeClr val="tx1"/>
                </a:solidFill>
                <a:latin typeface="Footlight MT Light" pitchFamily="18" charset="0"/>
              </a:defRPr>
            </a:lvl5pPr>
            <a:lvl6pPr marL="2514600" indent="-228600" fontAlgn="base">
              <a:spcBef>
                <a:spcPct val="0"/>
              </a:spcBef>
              <a:spcAft>
                <a:spcPct val="0"/>
              </a:spcAft>
              <a:defRPr>
                <a:solidFill>
                  <a:schemeClr val="tx1"/>
                </a:solidFill>
                <a:latin typeface="Footlight MT Light" pitchFamily="18" charset="0"/>
              </a:defRPr>
            </a:lvl6pPr>
            <a:lvl7pPr marL="2971800" indent="-228600" fontAlgn="base">
              <a:spcBef>
                <a:spcPct val="0"/>
              </a:spcBef>
              <a:spcAft>
                <a:spcPct val="0"/>
              </a:spcAft>
              <a:defRPr>
                <a:solidFill>
                  <a:schemeClr val="tx1"/>
                </a:solidFill>
                <a:latin typeface="Footlight MT Light" pitchFamily="18" charset="0"/>
              </a:defRPr>
            </a:lvl7pPr>
            <a:lvl8pPr marL="3429000" indent="-228600" fontAlgn="base">
              <a:spcBef>
                <a:spcPct val="0"/>
              </a:spcBef>
              <a:spcAft>
                <a:spcPct val="0"/>
              </a:spcAft>
              <a:defRPr>
                <a:solidFill>
                  <a:schemeClr val="tx1"/>
                </a:solidFill>
                <a:latin typeface="Footlight MT Light" pitchFamily="18" charset="0"/>
              </a:defRPr>
            </a:lvl8pPr>
            <a:lvl9pPr marL="3886200" indent="-228600" fontAlgn="base">
              <a:spcBef>
                <a:spcPct val="0"/>
              </a:spcBef>
              <a:spcAft>
                <a:spcPct val="0"/>
              </a:spcAft>
              <a:defRPr>
                <a:solidFill>
                  <a:schemeClr val="tx1"/>
                </a:solidFill>
                <a:latin typeface="Footlight MT Light" pitchFamily="18" charset="0"/>
              </a:defRPr>
            </a:lvl9pPr>
          </a:lstStyle>
          <a:p>
            <a:pPr fontAlgn="base">
              <a:spcBef>
                <a:spcPct val="0"/>
              </a:spcBef>
              <a:spcAft>
                <a:spcPct val="0"/>
              </a:spcAft>
            </a:pPr>
            <a:fld id="{8D95CC32-FF8E-4885-804F-B6F7AC0F0EDB}" type="slidenum">
              <a:rPr lang="en-US" altLang="en-US">
                <a:latin typeface="Calibri" pitchFamily="34" charset="0"/>
              </a:rPr>
              <a:pPr fontAlgn="base">
                <a:spcBef>
                  <a:spcPct val="0"/>
                </a:spcBef>
                <a:spcAft>
                  <a:spcPct val="0"/>
                </a:spcAft>
              </a:pPr>
              <a:t>7</a:t>
            </a:fld>
            <a:endParaRPr lang="en-US" altLang="en-US">
              <a:latin typeface="Calibri" pitchFamily="34" charset="0"/>
            </a:endParaRPr>
          </a:p>
        </p:txBody>
      </p:sp>
    </p:spTree>
    <p:extLst>
      <p:ext uri="{BB962C8B-B14F-4D97-AF65-F5344CB8AC3E}">
        <p14:creationId xmlns:p14="http://schemas.microsoft.com/office/powerpoint/2010/main" val="3522473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Interesting fact: </a:t>
            </a:r>
            <a:r>
              <a:rPr lang="en-US" sz="1200" dirty="0"/>
              <a:t>As of April 2015, there were </a:t>
            </a:r>
            <a:r>
              <a:rPr lang="en-US" sz="1200" b="1" dirty="0"/>
              <a:t>39 ballot-qualified political parties</a:t>
            </a:r>
            <a:r>
              <a:rPr lang="en-US" sz="1200" dirty="0"/>
              <a:t> in the United States. </a:t>
            </a:r>
            <a:r>
              <a:rPr lang="en-US" sz="1200" b="0" i="0" kern="1200" dirty="0">
                <a:solidFill>
                  <a:schemeClr val="tx1"/>
                </a:solidFill>
                <a:effectLst/>
                <a:latin typeface="+mn-lt"/>
                <a:ea typeface="+mn-ea"/>
                <a:cs typeface="+mn-cs"/>
              </a:rPr>
              <a:t>In order to become ballot-qualified, a party must meet certain requirements. For example, in some states a party's candidate for a specific office must win a certain percentage of the vote in order for the party to be ballot-qualified in the state. In other states, a political party must register a certain number of voters in order to achieve ballot status. http://ballotpedia.org/List_of_political_parties_in_the_United_States</a:t>
            </a:r>
          </a:p>
          <a:p>
            <a:endParaRPr lang="en-US" sz="1200" b="0" i="0"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Communist party:</a:t>
            </a:r>
            <a:r>
              <a:rPr lang="en-US" baseline="0" dirty="0"/>
              <a:t> </a:t>
            </a:r>
            <a:r>
              <a:rPr lang="en-US" dirty="0"/>
              <a:t>under U.S. Code is not “entitled to any of the rights, privileges, and immunities attendant upon legal bodies created under the jurisdiction of the laws of the United States or any political subdivision thereof”; the</a:t>
            </a:r>
            <a:r>
              <a:rPr lang="en-US" baseline="0" dirty="0"/>
              <a:t> right to belong to the Communist Party is protected under the U.S. Constitution’s guarantee of freedom of speech/expression. </a:t>
            </a:r>
            <a:endParaRPr lang="en-US" dirty="0"/>
          </a:p>
          <a:p>
            <a:r>
              <a:rPr lang="en-US" dirty="0"/>
              <a:t>https://www.law.cornell.edu/uscode/text/50/842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pPr/>
              <a:t>8</a:t>
            </a:fld>
            <a:endParaRPr lang="en-US"/>
          </a:p>
        </p:txBody>
      </p:sp>
    </p:spTree>
    <p:extLst>
      <p:ext uri="{BB962C8B-B14F-4D97-AF65-F5344CB8AC3E}">
        <p14:creationId xmlns:p14="http://schemas.microsoft.com/office/powerpoint/2010/main" val="4277736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Distribute</a:t>
            </a:r>
            <a:r>
              <a:rPr lang="en-US" baseline="0" dirty="0"/>
              <a:t> Handout A: Party Time! Web Quest. Students will need to visit the websites for the Democratic Party and the Republican Party to find their stances on keys ideas about government. Students will need to select a third party to compare as well (Communist Party, Constitution Party, Green Party, Libertarian Party, or Socialist Party). These were selected either from the content focus (Communist, Libertarian, and Socialist) or from the list of minor parties recognized in more than 10 states (Constitution, Green, and Libertarian Party). </a:t>
            </a:r>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pPr/>
              <a:t>10</a:t>
            </a:fld>
            <a:endParaRPr lang="en-US"/>
          </a:p>
        </p:txBody>
      </p:sp>
    </p:spTree>
    <p:extLst>
      <p:ext uri="{BB962C8B-B14F-4D97-AF65-F5344CB8AC3E}">
        <p14:creationId xmlns:p14="http://schemas.microsoft.com/office/powerpoint/2010/main" val="196733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ootlight MT Light" pitchFamily="18" charset="0"/>
              </a:defRPr>
            </a:lvl1pPr>
            <a:lvl2pPr marL="742950" indent="-285750">
              <a:defRPr>
                <a:solidFill>
                  <a:schemeClr val="tx1"/>
                </a:solidFill>
                <a:latin typeface="Footlight MT Light" pitchFamily="18" charset="0"/>
              </a:defRPr>
            </a:lvl2pPr>
            <a:lvl3pPr marL="1143000" indent="-228600">
              <a:defRPr>
                <a:solidFill>
                  <a:schemeClr val="tx1"/>
                </a:solidFill>
                <a:latin typeface="Footlight MT Light" pitchFamily="18" charset="0"/>
              </a:defRPr>
            </a:lvl3pPr>
            <a:lvl4pPr marL="1600200" indent="-228600">
              <a:defRPr>
                <a:solidFill>
                  <a:schemeClr val="tx1"/>
                </a:solidFill>
                <a:latin typeface="Footlight MT Light" pitchFamily="18" charset="0"/>
              </a:defRPr>
            </a:lvl4pPr>
            <a:lvl5pPr marL="2057400" indent="-228600">
              <a:defRPr>
                <a:solidFill>
                  <a:schemeClr val="tx1"/>
                </a:solidFill>
                <a:latin typeface="Footlight MT Light" pitchFamily="18" charset="0"/>
              </a:defRPr>
            </a:lvl5pPr>
            <a:lvl6pPr marL="2514600" indent="-228600" fontAlgn="base">
              <a:spcBef>
                <a:spcPct val="0"/>
              </a:spcBef>
              <a:spcAft>
                <a:spcPct val="0"/>
              </a:spcAft>
              <a:defRPr>
                <a:solidFill>
                  <a:schemeClr val="tx1"/>
                </a:solidFill>
                <a:latin typeface="Footlight MT Light" pitchFamily="18" charset="0"/>
              </a:defRPr>
            </a:lvl6pPr>
            <a:lvl7pPr marL="2971800" indent="-228600" fontAlgn="base">
              <a:spcBef>
                <a:spcPct val="0"/>
              </a:spcBef>
              <a:spcAft>
                <a:spcPct val="0"/>
              </a:spcAft>
              <a:defRPr>
                <a:solidFill>
                  <a:schemeClr val="tx1"/>
                </a:solidFill>
                <a:latin typeface="Footlight MT Light" pitchFamily="18" charset="0"/>
              </a:defRPr>
            </a:lvl7pPr>
            <a:lvl8pPr marL="3429000" indent="-228600" fontAlgn="base">
              <a:spcBef>
                <a:spcPct val="0"/>
              </a:spcBef>
              <a:spcAft>
                <a:spcPct val="0"/>
              </a:spcAft>
              <a:defRPr>
                <a:solidFill>
                  <a:schemeClr val="tx1"/>
                </a:solidFill>
                <a:latin typeface="Footlight MT Light" pitchFamily="18" charset="0"/>
              </a:defRPr>
            </a:lvl8pPr>
            <a:lvl9pPr marL="3886200" indent="-228600" fontAlgn="base">
              <a:spcBef>
                <a:spcPct val="0"/>
              </a:spcBef>
              <a:spcAft>
                <a:spcPct val="0"/>
              </a:spcAft>
              <a:defRPr>
                <a:solidFill>
                  <a:schemeClr val="tx1"/>
                </a:solidFill>
                <a:latin typeface="Footlight MT Light" pitchFamily="18" charset="0"/>
              </a:defRPr>
            </a:lvl9pPr>
          </a:lstStyle>
          <a:p>
            <a:pPr fontAlgn="base">
              <a:spcBef>
                <a:spcPct val="0"/>
              </a:spcBef>
              <a:spcAft>
                <a:spcPct val="0"/>
              </a:spcAft>
            </a:pPr>
            <a:fld id="{19C26843-EA49-4EB9-8930-6A1620C095B7}" type="slidenum">
              <a:rPr lang="en-US" altLang="en-US">
                <a:latin typeface="Calibri" pitchFamily="34" charset="0"/>
              </a:rPr>
              <a:pPr fontAlgn="base">
                <a:spcBef>
                  <a:spcPct val="0"/>
                </a:spcBef>
                <a:spcAft>
                  <a:spcPct val="0"/>
                </a:spcAft>
              </a:pPr>
              <a:t>11</a:t>
            </a:fld>
            <a:endParaRPr lang="en-US" altLang="en-US">
              <a:latin typeface="Calibri" pitchFamily="34" charset="0"/>
            </a:endParaRPr>
          </a:p>
        </p:txBody>
      </p:sp>
    </p:spTree>
    <p:extLst>
      <p:ext uri="{BB962C8B-B14F-4D97-AF65-F5344CB8AC3E}">
        <p14:creationId xmlns:p14="http://schemas.microsoft.com/office/powerpoint/2010/main" val="5412528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410200" y="918865"/>
            <a:ext cx="3429000" cy="1752600"/>
          </a:xfrm>
          <a:ln>
            <a:noFill/>
          </a:ln>
        </p:spPr>
        <p:txBody>
          <a:bodyPr>
            <a:normAutofit/>
          </a:bodyPr>
          <a:lstStyle>
            <a:lvl1pPr marL="0" indent="0" algn="ctr">
              <a:buNone/>
              <a:defRPr sz="2000" baseline="0">
                <a:solidFill>
                  <a:schemeClr val="tx1">
                    <a:lumMod val="75000"/>
                    <a:lumOff val="25000"/>
                  </a:schemeClr>
                </a:solidFill>
                <a:latin typeface="Cambria" panose="020405030504060302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Insert Benchmarks </a:t>
            </a:r>
          </a:p>
        </p:txBody>
      </p:sp>
      <p:sp>
        <p:nvSpPr>
          <p:cNvPr id="7" name="Frame 6"/>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15000" y="5675941"/>
            <a:ext cx="3200400" cy="935966"/>
          </a:xfrm>
          <a:prstGeom prst="rect">
            <a:avLst/>
          </a:prstGeom>
        </p:spPr>
      </p:pic>
      <p:sp>
        <p:nvSpPr>
          <p:cNvPr id="9" name="Frame 8"/>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lowchart: Delay 10"/>
          <p:cNvSpPr/>
          <p:nvPr userDrawn="1"/>
        </p:nvSpPr>
        <p:spPr>
          <a:xfrm rot="5400000">
            <a:off x="379367" y="-36467"/>
            <a:ext cx="4762500" cy="5216434"/>
          </a:xfrm>
          <a:prstGeom prst="flowChartDelay">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22663" y="365760"/>
            <a:ext cx="4343400" cy="1219200"/>
          </a:xfrm>
        </p:spPr>
        <p:txBody>
          <a:bodyPr>
            <a:normAutofit/>
          </a:bodyPr>
          <a:lstStyle>
            <a:lvl1pPr>
              <a:defRPr sz="4800">
                <a:solidFill>
                  <a:schemeClr val="bg1"/>
                </a:solidFill>
                <a:latin typeface="Bernard MT Condensed" panose="02050806060905020404" pitchFamily="18" charset="0"/>
              </a:defRPr>
            </a:lvl1pPr>
          </a:lstStyle>
          <a:p>
            <a:r>
              <a:rPr lang="en-US"/>
              <a:t>Click to edit Master title style</a:t>
            </a:r>
            <a:endParaRPr lang="en-US" dirty="0"/>
          </a:p>
        </p:txBody>
      </p:sp>
      <p:sp>
        <p:nvSpPr>
          <p:cNvPr id="12" name="Footer Placeholder 4"/>
          <p:cNvSpPr txBox="1">
            <a:spLocks/>
          </p:cNvSpPr>
          <p:nvPr userDrawn="1"/>
        </p:nvSpPr>
        <p:spPr>
          <a:xfrm>
            <a:off x="228600" y="624840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sp>
        <p:nvSpPr>
          <p:cNvPr id="14" name="Subtitle 2"/>
          <p:cNvSpPr txBox="1">
            <a:spLocks/>
          </p:cNvSpPr>
          <p:nvPr userDrawn="1"/>
        </p:nvSpPr>
        <p:spPr>
          <a:xfrm>
            <a:off x="1524000" y="1600200"/>
            <a:ext cx="6400800" cy="121920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baseline="0">
                <a:solidFill>
                  <a:schemeClr val="tx1">
                    <a:lumMod val="75000"/>
                    <a:lumOff val="25000"/>
                  </a:schemeClr>
                </a:solidFill>
                <a:latin typeface="Comic Sans MS" panose="030F0702030302020204" pitchFamily="66"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Comic Sans MS" panose="030F0702030302020204" pitchFamily="66"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Comic Sans MS" panose="030F0702030302020204" pitchFamily="66"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Comic Sans MS" panose="030F0702030302020204" pitchFamily="66"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Comic Sans MS" panose="030F0702030302020204" pitchFamily="66"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solidFill>
                <a:srgbClr val="F5E065"/>
              </a:solidFill>
            </a:endParaRPr>
          </a:p>
        </p:txBody>
      </p:sp>
      <p:sp>
        <p:nvSpPr>
          <p:cNvPr id="18" name="TextBox 17"/>
          <p:cNvSpPr txBox="1"/>
          <p:nvPr userDrawn="1"/>
        </p:nvSpPr>
        <p:spPr>
          <a:xfrm>
            <a:off x="5368834" y="457200"/>
            <a:ext cx="3317966" cy="461665"/>
          </a:xfrm>
          <a:prstGeom prst="rect">
            <a:avLst/>
          </a:prstGeom>
          <a:noFill/>
        </p:spPr>
        <p:txBody>
          <a:bodyPr wrap="square" rtlCol="0">
            <a:spAutoFit/>
          </a:bodyPr>
          <a:lstStyle/>
          <a:p>
            <a:pPr algn="ctr"/>
            <a:r>
              <a:rPr lang="en-US" sz="2400" b="1" dirty="0">
                <a:solidFill>
                  <a:schemeClr val="tx1">
                    <a:lumMod val="75000"/>
                    <a:lumOff val="25000"/>
                  </a:schemeClr>
                </a:solidFill>
                <a:latin typeface="Cambria" panose="02040503050406030204" pitchFamily="18" charset="0"/>
              </a:rPr>
              <a:t>Benchmarks</a:t>
            </a:r>
          </a:p>
        </p:txBody>
      </p:sp>
      <p:sp>
        <p:nvSpPr>
          <p:cNvPr id="21" name="Text Placeholder 20"/>
          <p:cNvSpPr>
            <a:spLocks noGrp="1"/>
          </p:cNvSpPr>
          <p:nvPr>
            <p:ph type="body" sz="quarter" idx="10"/>
          </p:nvPr>
        </p:nvSpPr>
        <p:spPr>
          <a:xfrm>
            <a:off x="762000" y="1752600"/>
            <a:ext cx="4114800" cy="1371600"/>
          </a:xfrm>
        </p:spPr>
        <p:txBody>
          <a:bodyPr>
            <a:normAutofit/>
          </a:bodyPr>
          <a:lstStyle>
            <a:lvl1pPr marL="0" indent="0" algn="ctr">
              <a:buNone/>
              <a:defRPr sz="2800">
                <a:solidFill>
                  <a:srgbClr val="FAEA1A"/>
                </a:solidFill>
              </a:defRPr>
            </a:lvl1pPr>
          </a:lstStyle>
          <a:p>
            <a:pPr lvl="0"/>
            <a:r>
              <a:rPr lang="en-US"/>
              <a:t>Click to edit Master text styles</a:t>
            </a:r>
          </a:p>
        </p:txBody>
      </p:sp>
    </p:spTree>
    <p:extLst>
      <p:ext uri="{BB962C8B-B14F-4D97-AF65-F5344CB8AC3E}">
        <p14:creationId xmlns:p14="http://schemas.microsoft.com/office/powerpoint/2010/main" val="3117541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901D-5F18-47E6-B645-116C1E5E23C6}"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E3C17-CF85-4057-A4A9-004332857066}" type="slidenum">
              <a:rPr lang="en-US" smtClean="0"/>
              <a:pPr/>
              <a:t>‹#›</a:t>
            </a:fld>
            <a:endParaRPr lang="en-US"/>
          </a:p>
        </p:txBody>
      </p:sp>
    </p:spTree>
    <p:extLst>
      <p:ext uri="{BB962C8B-B14F-4D97-AF65-F5344CB8AC3E}">
        <p14:creationId xmlns:p14="http://schemas.microsoft.com/office/powerpoint/2010/main" val="3768464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901D-5F18-47E6-B645-116C1E5E23C6}"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0E3C17-CF85-4057-A4A9-004332857066}" type="slidenum">
              <a:rPr lang="en-US" smtClean="0"/>
              <a:pPr/>
              <a:t>‹#›</a:t>
            </a:fld>
            <a:endParaRPr lang="en-US"/>
          </a:p>
        </p:txBody>
      </p:sp>
    </p:spTree>
    <p:extLst>
      <p:ext uri="{BB962C8B-B14F-4D97-AF65-F5344CB8AC3E}">
        <p14:creationId xmlns:p14="http://schemas.microsoft.com/office/powerpoint/2010/main" val="117003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Flowchart: Delay 9"/>
          <p:cNvSpPr/>
          <p:nvPr userDrawn="1"/>
        </p:nvSpPr>
        <p:spPr>
          <a:xfrm rot="5400000">
            <a:off x="3829050" y="-3409950"/>
            <a:ext cx="1485900" cy="8839200"/>
          </a:xfrm>
          <a:prstGeom prst="flowChartDelay">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AEA1A"/>
              </a:solidFill>
            </a:endParaRPr>
          </a:p>
        </p:txBody>
      </p:sp>
      <p:sp>
        <p:nvSpPr>
          <p:cNvPr id="2" name="Title 1"/>
          <p:cNvSpPr>
            <a:spLocks noGrp="1"/>
          </p:cNvSpPr>
          <p:nvPr>
            <p:ph type="title"/>
          </p:nvPr>
        </p:nvSpPr>
        <p:spPr>
          <a:xfrm>
            <a:off x="457200" y="304800"/>
            <a:ext cx="8229600" cy="1143000"/>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81000" y="1752600"/>
            <a:ext cx="8229600" cy="4343400"/>
          </a:xfrm>
        </p:spPr>
        <p:txBody>
          <a:bodyPr/>
          <a:lstStyle>
            <a:lvl1pPr>
              <a:defRPr>
                <a:solidFill>
                  <a:schemeClr val="tx1">
                    <a:lumMod val="65000"/>
                    <a:lumOff val="35000"/>
                  </a:schemeClr>
                </a:solidFill>
                <a:latin typeface="Cambria" panose="02040503050406030204" pitchFamily="18" charset="0"/>
              </a:defRPr>
            </a:lvl1pPr>
            <a:lvl2pPr>
              <a:defRPr>
                <a:solidFill>
                  <a:schemeClr val="tx1">
                    <a:lumMod val="65000"/>
                    <a:lumOff val="35000"/>
                  </a:schemeClr>
                </a:solidFill>
                <a:latin typeface="Cambria" panose="02040503050406030204" pitchFamily="18" charset="0"/>
              </a:defRPr>
            </a:lvl2pPr>
            <a:lvl3pPr>
              <a:defRPr>
                <a:solidFill>
                  <a:schemeClr val="tx1">
                    <a:lumMod val="65000"/>
                    <a:lumOff val="35000"/>
                  </a:schemeClr>
                </a:solidFill>
                <a:latin typeface="Cambria" panose="02040503050406030204" pitchFamily="18" charset="0"/>
              </a:defRPr>
            </a:lvl3pPr>
            <a:lvl4pPr>
              <a:defRPr>
                <a:solidFill>
                  <a:schemeClr val="tx1">
                    <a:lumMod val="65000"/>
                    <a:lumOff val="35000"/>
                  </a:schemeClr>
                </a:solidFill>
                <a:latin typeface="Cambria" panose="02040503050406030204" pitchFamily="18" charset="0"/>
              </a:defRPr>
            </a:lvl4pPr>
            <a:lvl5pPr>
              <a:defRPr>
                <a:solidFill>
                  <a:schemeClr val="tx1">
                    <a:lumMod val="65000"/>
                    <a:lumOff val="35000"/>
                  </a:schemeClr>
                </a:solidFill>
                <a:latin typeface="Cambria" panose="020405030504060302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228600" y="6248400"/>
            <a:ext cx="3886200" cy="365125"/>
          </a:xfrm>
        </p:spPr>
        <p:txBody>
          <a:bodyPr/>
          <a:lstStyle>
            <a:lvl1pPr algn="l">
              <a:defRPr/>
            </a:lvl1pPr>
          </a:lstStyle>
          <a:p>
            <a:r>
              <a:rPr lang="en-US" dirty="0"/>
              <a:t>The Florida Law Related Education Association, Inc. © 2015</a:t>
            </a:r>
          </a:p>
        </p:txBody>
      </p:sp>
      <p:sp>
        <p:nvSpPr>
          <p:cNvPr id="7" name="Frame 6"/>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Frame 7"/>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19800"/>
            <a:ext cx="1663702" cy="486554"/>
          </a:xfrm>
          <a:prstGeom prst="rect">
            <a:avLst/>
          </a:prstGeom>
        </p:spPr>
      </p:pic>
    </p:spTree>
    <p:extLst>
      <p:ext uri="{BB962C8B-B14F-4D97-AF65-F5344CB8AC3E}">
        <p14:creationId xmlns:p14="http://schemas.microsoft.com/office/powerpoint/2010/main" val="256040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Flowchart: Delay 6"/>
          <p:cNvSpPr/>
          <p:nvPr userDrawn="1"/>
        </p:nvSpPr>
        <p:spPr>
          <a:xfrm rot="16200000">
            <a:off x="3467099" y="1181099"/>
            <a:ext cx="3581399" cy="7772400"/>
          </a:xfrm>
          <a:prstGeom prst="flowChartDelay">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514598" y="4648200"/>
            <a:ext cx="6629400" cy="1362075"/>
          </a:xfrm>
        </p:spPr>
        <p:txBody>
          <a:bodyPr anchor="t">
            <a:noAutofit/>
          </a:bodyPr>
          <a:lstStyle>
            <a:lvl1pPr algn="l">
              <a:defRPr sz="4400" b="1" cap="all">
                <a:solidFill>
                  <a:schemeClr val="bg1"/>
                </a:solidFill>
              </a:defRPr>
            </a:lvl1pPr>
          </a:lstStyle>
          <a:p>
            <a:r>
              <a:rPr lang="en-US"/>
              <a:t>Click to edit Master title style</a:t>
            </a:r>
            <a:endParaRPr lang="en-US" dirty="0"/>
          </a:p>
        </p:txBody>
      </p:sp>
      <p:sp>
        <p:nvSpPr>
          <p:cNvPr id="8" name="Footer Placeholder 4"/>
          <p:cNvSpPr txBox="1">
            <a:spLocks/>
          </p:cNvSpPr>
          <p:nvPr userDrawn="1"/>
        </p:nvSpPr>
        <p:spPr>
          <a:xfrm>
            <a:off x="5257798" y="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sp>
        <p:nvSpPr>
          <p:cNvPr id="9" name="Flowchart: Delay 8"/>
          <p:cNvSpPr/>
          <p:nvPr userDrawn="1"/>
        </p:nvSpPr>
        <p:spPr>
          <a:xfrm rot="10800000">
            <a:off x="3200400" y="533400"/>
            <a:ext cx="5943600" cy="4038600"/>
          </a:xfrm>
          <a:prstGeom prst="flowChartDelay">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267200" y="1600200"/>
            <a:ext cx="4724398" cy="1500187"/>
          </a:xfrm>
        </p:spPr>
        <p:txBody>
          <a:bodyPr anchor="b">
            <a:normAutofit/>
          </a:bodyPr>
          <a:lstStyle>
            <a:lvl1pPr marL="0" indent="0">
              <a:buNone/>
              <a:defRPr sz="3200">
                <a:solidFill>
                  <a:srgbClr val="0A89E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0"/>
            <a:ext cx="1828800" cy="534838"/>
          </a:xfrm>
          <a:prstGeom prst="rect">
            <a:avLst/>
          </a:prstGeom>
        </p:spPr>
      </p:pic>
      <p:sp>
        <p:nvSpPr>
          <p:cNvPr id="12" name="Picture Placeholder 11"/>
          <p:cNvSpPr>
            <a:spLocks noGrp="1"/>
          </p:cNvSpPr>
          <p:nvPr>
            <p:ph type="pic" sz="quarter" idx="10"/>
          </p:nvPr>
        </p:nvSpPr>
        <p:spPr>
          <a:xfrm>
            <a:off x="381000" y="990600"/>
            <a:ext cx="2362200" cy="2286000"/>
          </a:xfrm>
        </p:spPr>
        <p:txBody>
          <a:bodyPr/>
          <a:lstStyle/>
          <a:p>
            <a:r>
              <a:rPr lang="en-US"/>
              <a:t>Click icon to add picture</a:t>
            </a:r>
          </a:p>
        </p:txBody>
      </p:sp>
    </p:spTree>
    <p:extLst>
      <p:ext uri="{BB962C8B-B14F-4D97-AF65-F5344CB8AC3E}">
        <p14:creationId xmlns:p14="http://schemas.microsoft.com/office/powerpoint/2010/main" val="3533464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1143000"/>
          </a:xfrm>
          <a:solidFill>
            <a:srgbClr val="0A89E0"/>
          </a:solidFill>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txBox="1">
            <a:spLocks/>
          </p:cNvSpPr>
          <p:nvPr userDrawn="1"/>
        </p:nvSpPr>
        <p:spPr>
          <a:xfrm>
            <a:off x="228600" y="624840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sp>
        <p:nvSpPr>
          <p:cNvPr id="9" name="Frame 8"/>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Frame 9"/>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45200"/>
            <a:ext cx="1663702" cy="486554"/>
          </a:xfrm>
          <a:prstGeom prst="rect">
            <a:avLst/>
          </a:prstGeom>
        </p:spPr>
      </p:pic>
    </p:spTree>
    <p:extLst>
      <p:ext uri="{BB962C8B-B14F-4D97-AF65-F5344CB8AC3E}">
        <p14:creationId xmlns:p14="http://schemas.microsoft.com/office/powerpoint/2010/main" val="2310788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a:solidFill>
            <a:srgbClr val="0A89E0"/>
          </a:solidFill>
        </p:spPr>
        <p:txBody>
          <a:bodyPr/>
          <a:lstStyle>
            <a:lvl1pPr>
              <a:defRPr>
                <a:solidFill>
                  <a:srgbClr val="FAEA1A"/>
                </a:solidFill>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solidFill>
            <a:srgbClr val="FAEA1A"/>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solidFill>
            <a:srgbClr val="FAEA1A"/>
          </a:solidFill>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4"/>
          <p:cNvSpPr txBox="1">
            <a:spLocks/>
          </p:cNvSpPr>
          <p:nvPr userDrawn="1"/>
        </p:nvSpPr>
        <p:spPr>
          <a:xfrm>
            <a:off x="304800" y="624840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sp>
        <p:nvSpPr>
          <p:cNvPr id="11" name="Frame 10"/>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ame 11"/>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45200"/>
            <a:ext cx="1663702" cy="486554"/>
          </a:xfrm>
          <a:prstGeom prst="rect">
            <a:avLst/>
          </a:prstGeom>
        </p:spPr>
      </p:pic>
    </p:spTree>
    <p:extLst>
      <p:ext uri="{BB962C8B-B14F-4D97-AF65-F5344CB8AC3E}">
        <p14:creationId xmlns:p14="http://schemas.microsoft.com/office/powerpoint/2010/main" val="3226718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Flowchart: Delay 5"/>
          <p:cNvSpPr/>
          <p:nvPr userDrawn="1"/>
        </p:nvSpPr>
        <p:spPr>
          <a:xfrm rot="5400000">
            <a:off x="3829050" y="-3663950"/>
            <a:ext cx="1485900" cy="8839200"/>
          </a:xfrm>
          <a:prstGeom prst="flowChartDelay">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AEA1A"/>
              </a:solidFill>
            </a:endParaRPr>
          </a:p>
        </p:txBody>
      </p:sp>
      <p:sp>
        <p:nvSpPr>
          <p:cNvPr id="7" name="Title 1"/>
          <p:cNvSpPr>
            <a:spLocks noGrp="1"/>
          </p:cNvSpPr>
          <p:nvPr>
            <p:ph type="title"/>
          </p:nvPr>
        </p:nvSpPr>
        <p:spPr>
          <a:xfrm>
            <a:off x="457200" y="50800"/>
            <a:ext cx="8229600" cy="1143000"/>
          </a:xfrm>
        </p:spPr>
        <p:txBody>
          <a:bodyPr/>
          <a:lstStyle>
            <a:lvl1pPr>
              <a:defRPr>
                <a:solidFill>
                  <a:schemeClr val="bg1"/>
                </a:solidFill>
              </a:defRPr>
            </a:lvl1pPr>
          </a:lstStyle>
          <a:p>
            <a:r>
              <a:rPr lang="en-US"/>
              <a:t>Click to edit Master title style</a:t>
            </a:r>
            <a:endParaRPr lang="en-US" dirty="0"/>
          </a:p>
        </p:txBody>
      </p:sp>
      <p:sp>
        <p:nvSpPr>
          <p:cNvPr id="8" name="Footer Placeholder 4"/>
          <p:cNvSpPr txBox="1">
            <a:spLocks/>
          </p:cNvSpPr>
          <p:nvPr userDrawn="1"/>
        </p:nvSpPr>
        <p:spPr>
          <a:xfrm>
            <a:off x="0" y="6480175"/>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0298" y="6288477"/>
            <a:ext cx="1663702" cy="486554"/>
          </a:xfrm>
          <a:prstGeom prst="rect">
            <a:avLst/>
          </a:prstGeom>
        </p:spPr>
      </p:pic>
    </p:spTree>
    <p:extLst>
      <p:ext uri="{BB962C8B-B14F-4D97-AF65-F5344CB8AC3E}">
        <p14:creationId xmlns:p14="http://schemas.microsoft.com/office/powerpoint/2010/main" val="404288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ame 4"/>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Frame 5"/>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Footer Placeholder 4"/>
          <p:cNvSpPr txBox="1">
            <a:spLocks/>
          </p:cNvSpPr>
          <p:nvPr userDrawn="1"/>
        </p:nvSpPr>
        <p:spPr>
          <a:xfrm>
            <a:off x="304800" y="624840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45200"/>
            <a:ext cx="1663702" cy="486554"/>
          </a:xfrm>
          <a:prstGeom prst="rect">
            <a:avLst/>
          </a:prstGeom>
        </p:spPr>
      </p:pic>
    </p:spTree>
    <p:extLst>
      <p:ext uri="{BB962C8B-B14F-4D97-AF65-F5344CB8AC3E}">
        <p14:creationId xmlns:p14="http://schemas.microsoft.com/office/powerpoint/2010/main" val="12204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C901D-5F18-47E6-B645-116C1E5E23C6}" type="datetimeFigureOut">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E3C17-CF85-4057-A4A9-004332857066}" type="slidenum">
              <a:rPr lang="en-US" smtClean="0"/>
              <a:pPr/>
              <a:t>‹#›</a:t>
            </a:fld>
            <a:endParaRPr lang="en-US"/>
          </a:p>
        </p:txBody>
      </p:sp>
    </p:spTree>
    <p:extLst>
      <p:ext uri="{BB962C8B-B14F-4D97-AF65-F5344CB8AC3E}">
        <p14:creationId xmlns:p14="http://schemas.microsoft.com/office/powerpoint/2010/main" val="94390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C901D-5F18-47E6-B645-116C1E5E23C6}" type="datetimeFigureOut">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0E3C17-CF85-4057-A4A9-004332857066}" type="slidenum">
              <a:rPr lang="en-US" smtClean="0"/>
              <a:pPr/>
              <a:t>‹#›</a:t>
            </a:fld>
            <a:endParaRPr lang="en-US"/>
          </a:p>
        </p:txBody>
      </p:sp>
    </p:spTree>
    <p:extLst>
      <p:ext uri="{BB962C8B-B14F-4D97-AF65-F5344CB8AC3E}">
        <p14:creationId xmlns:p14="http://schemas.microsoft.com/office/powerpoint/2010/main" val="137043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C901D-5F18-47E6-B645-116C1E5E23C6}" type="datetimeFigureOut">
              <a:rPr lang="en-US" smtClean="0"/>
              <a:pPr/>
              <a:t>10/24/2017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0E3C17-CF85-4057-A4A9-004332857066}" type="slidenum">
              <a:rPr lang="en-US" smtClean="0"/>
              <a:pPr/>
              <a:t>‹#›</a:t>
            </a:fld>
            <a:endParaRPr lang="en-US"/>
          </a:p>
        </p:txBody>
      </p:sp>
    </p:spTree>
    <p:extLst>
      <p:ext uri="{BB962C8B-B14F-4D97-AF65-F5344CB8AC3E}">
        <p14:creationId xmlns:p14="http://schemas.microsoft.com/office/powerpoint/2010/main" val="2144839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0A89E0"/>
          </a:solidFill>
          <a:latin typeface="Bernard MT Condensed" panose="020508060609050204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lumOff val="25000"/>
            </a:schemeClr>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en.wikipedia.org/wiki/File:NastRepublicanElephant.jpg"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gp.org/green-party-platform-table-of-contents" TargetMode="External"/><Relationship Id="rId7" Type="http://schemas.openxmlformats.org/officeDocument/2006/relationships/hyperlink" Target="http://www.constitutionparty.com/our-principles/2012-2016-platform-and-resolution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www.lp.org/platform" TargetMode="Externa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abcnews.go.com/Politics/video/party-poopers-founders-political-parties-1651722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410200" y="918864"/>
            <a:ext cx="3429000" cy="2586335"/>
          </a:xfrm>
        </p:spPr>
        <p:txBody>
          <a:bodyPr/>
          <a:lstStyle/>
          <a:p>
            <a:r>
              <a:rPr lang="en-US" dirty="0">
                <a:solidFill>
                  <a:srgbClr val="FF0000"/>
                </a:solidFill>
              </a:rPr>
              <a:t>SS.7.C.2.8 Identify America’s current political parties, and</a:t>
            </a:r>
          </a:p>
          <a:p>
            <a:r>
              <a:rPr lang="en-US" dirty="0">
                <a:solidFill>
                  <a:srgbClr val="FF0000"/>
                </a:solidFill>
              </a:rPr>
              <a:t>illustrate their ideas about government</a:t>
            </a:r>
            <a:r>
              <a:rPr lang="en-US" dirty="0"/>
              <a:t>.</a:t>
            </a:r>
          </a:p>
        </p:txBody>
      </p:sp>
      <p:sp>
        <p:nvSpPr>
          <p:cNvPr id="3" name="Title 2"/>
          <p:cNvSpPr>
            <a:spLocks noGrp="1"/>
          </p:cNvSpPr>
          <p:nvPr>
            <p:ph type="ctrTitle"/>
          </p:nvPr>
        </p:nvSpPr>
        <p:spPr/>
        <p:txBody>
          <a:bodyPr/>
          <a:lstStyle/>
          <a:p>
            <a:r>
              <a:rPr lang="en-US" dirty="0"/>
              <a:t>Party Time! </a:t>
            </a:r>
          </a:p>
        </p:txBody>
      </p:sp>
      <p:sp>
        <p:nvSpPr>
          <p:cNvPr id="4" name="Text Placeholder 3"/>
          <p:cNvSpPr>
            <a:spLocks noGrp="1"/>
          </p:cNvSpPr>
          <p:nvPr>
            <p:ph type="body" sz="quarter" idx="10"/>
          </p:nvPr>
        </p:nvSpPr>
        <p:spPr/>
        <p:txBody>
          <a:bodyPr/>
          <a:lstStyle/>
          <a:p>
            <a:r>
              <a:rPr lang="en-US" dirty="0"/>
              <a:t>Exploring Political Parties in the United States </a:t>
            </a:r>
          </a:p>
        </p:txBody>
      </p:sp>
      <p:pic>
        <p:nvPicPr>
          <p:cNvPr id="5" name="Picture 4" descr="C:\Documents and Settings\flrea\Local Settings\Temporary Internet Files\Content.IE5\00K2A6ZT\MM900040941[1].gif"/>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3124200"/>
            <a:ext cx="5668963" cy="230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8256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Identifying the Issues </a:t>
            </a:r>
          </a:p>
        </p:txBody>
      </p:sp>
      <p:sp>
        <p:nvSpPr>
          <p:cNvPr id="3" name="Text Placeholder 2"/>
          <p:cNvSpPr>
            <a:spLocks noGrp="1"/>
          </p:cNvSpPr>
          <p:nvPr>
            <p:ph type="body" idx="1"/>
          </p:nvPr>
        </p:nvSpPr>
        <p:spPr/>
        <p:txBody>
          <a:bodyPr>
            <a:normAutofit fontScale="92500" lnSpcReduction="10000"/>
          </a:bodyPr>
          <a:lstStyle/>
          <a:p>
            <a:r>
              <a:rPr lang="en-US" dirty="0" err="1"/>
              <a:t>WebQuest</a:t>
            </a:r>
            <a:r>
              <a:rPr lang="en-US" dirty="0"/>
              <a:t>: </a:t>
            </a:r>
          </a:p>
          <a:p>
            <a:r>
              <a:rPr lang="en-US" dirty="0"/>
              <a:t>What are the parties’ ideas about government? </a:t>
            </a:r>
          </a:p>
        </p:txBody>
      </p:sp>
    </p:spTree>
    <p:extLst>
      <p:ext uri="{BB962C8B-B14F-4D97-AF65-F5344CB8AC3E}">
        <p14:creationId xmlns:p14="http://schemas.microsoft.com/office/powerpoint/2010/main" val="2505167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825"/>
          </a:xfrm>
        </p:spPr>
        <p:txBody>
          <a:bodyPr>
            <a:normAutofit fontScale="90000"/>
          </a:bodyPr>
          <a:lstStyle/>
          <a:p>
            <a:pPr fontAlgn="auto">
              <a:spcAft>
                <a:spcPts val="0"/>
              </a:spcAft>
              <a:defRPr/>
            </a:pPr>
            <a:r>
              <a:rPr lang="en-US" dirty="0">
                <a:solidFill>
                  <a:srgbClr val="FF0000"/>
                </a:solidFill>
              </a:rPr>
              <a:t>Role of Political Parties</a:t>
            </a:r>
          </a:p>
        </p:txBody>
      </p:sp>
      <p:sp>
        <p:nvSpPr>
          <p:cNvPr id="3" name="Content Placeholder 2"/>
          <p:cNvSpPr>
            <a:spLocks noGrp="1"/>
          </p:cNvSpPr>
          <p:nvPr>
            <p:ph sz="quarter" idx="1"/>
          </p:nvPr>
        </p:nvSpPr>
        <p:spPr>
          <a:xfrm>
            <a:off x="304800" y="1905000"/>
            <a:ext cx="8504238" cy="4572000"/>
          </a:xfrm>
        </p:spPr>
        <p:txBody>
          <a:bodyPr>
            <a:normAutofit fontScale="92500" lnSpcReduction="10000"/>
          </a:bodyPr>
          <a:lstStyle/>
          <a:p>
            <a:pPr marL="274320" indent="-274320" fontAlgn="auto">
              <a:spcAft>
                <a:spcPts val="0"/>
              </a:spcAft>
              <a:buFont typeface="Wingdings 2"/>
              <a:buChar char=""/>
              <a:defRPr/>
            </a:pPr>
            <a:r>
              <a:rPr lang="en-US" dirty="0">
                <a:solidFill>
                  <a:srgbClr val="FF0000"/>
                </a:solidFill>
              </a:rPr>
              <a:t>Political parties are composed of individuals who share similar ideas about government. </a:t>
            </a:r>
          </a:p>
          <a:p>
            <a:pPr marL="274320" indent="-274320" fontAlgn="auto">
              <a:spcAft>
                <a:spcPts val="0"/>
              </a:spcAft>
              <a:buFont typeface="Wingdings 2"/>
              <a:buChar char=""/>
              <a:defRPr/>
            </a:pPr>
            <a:r>
              <a:rPr lang="en-US" dirty="0">
                <a:solidFill>
                  <a:srgbClr val="FF0000"/>
                </a:solidFill>
              </a:rPr>
              <a:t>Those within a party share similar views on:</a:t>
            </a:r>
          </a:p>
          <a:p>
            <a:pPr marL="548640" lvl="1" indent="-274320" fontAlgn="auto">
              <a:spcAft>
                <a:spcPts val="0"/>
              </a:spcAft>
              <a:buFont typeface="Wingdings"/>
              <a:buChar char=""/>
              <a:defRPr/>
            </a:pPr>
            <a:r>
              <a:rPr lang="en-US" dirty="0">
                <a:solidFill>
                  <a:srgbClr val="FF0000"/>
                </a:solidFill>
              </a:rPr>
              <a:t>The role of government </a:t>
            </a:r>
          </a:p>
          <a:p>
            <a:pPr marL="548640" lvl="1" indent="-274320" fontAlgn="auto">
              <a:spcAft>
                <a:spcPts val="0"/>
              </a:spcAft>
              <a:buFont typeface="Wingdings"/>
              <a:buChar char=""/>
              <a:defRPr/>
            </a:pPr>
            <a:r>
              <a:rPr lang="en-US" dirty="0">
                <a:solidFill>
                  <a:srgbClr val="FF0000"/>
                </a:solidFill>
              </a:rPr>
              <a:t>Foreign policy</a:t>
            </a:r>
          </a:p>
          <a:p>
            <a:pPr marL="548640" lvl="1" indent="-274320" fontAlgn="auto">
              <a:spcAft>
                <a:spcPts val="0"/>
              </a:spcAft>
              <a:buFont typeface="Wingdings"/>
              <a:buChar char=""/>
              <a:defRPr/>
            </a:pPr>
            <a:r>
              <a:rPr lang="en-US" dirty="0">
                <a:solidFill>
                  <a:srgbClr val="FF0000"/>
                </a:solidFill>
              </a:rPr>
              <a:t>Environment </a:t>
            </a:r>
          </a:p>
          <a:p>
            <a:pPr marL="548640" lvl="1" indent="-274320" fontAlgn="auto">
              <a:spcAft>
                <a:spcPts val="0"/>
              </a:spcAft>
              <a:buFont typeface="Wingdings"/>
              <a:buChar char=""/>
              <a:defRPr/>
            </a:pPr>
            <a:r>
              <a:rPr lang="en-US" dirty="0">
                <a:solidFill>
                  <a:srgbClr val="FF0000"/>
                </a:solidFill>
              </a:rPr>
              <a:t>Military and defense</a:t>
            </a:r>
          </a:p>
          <a:p>
            <a:pPr marL="548640" lvl="1" indent="-274320" fontAlgn="auto">
              <a:spcAft>
                <a:spcPts val="0"/>
              </a:spcAft>
              <a:buFont typeface="Wingdings"/>
              <a:buChar char=""/>
              <a:defRPr/>
            </a:pPr>
            <a:r>
              <a:rPr lang="en-US" dirty="0">
                <a:solidFill>
                  <a:srgbClr val="FF0000"/>
                </a:solidFill>
              </a:rPr>
              <a:t>The economy &amp; taxes</a:t>
            </a:r>
          </a:p>
          <a:p>
            <a:pPr marL="548640" lvl="1" indent="-274320" fontAlgn="auto">
              <a:spcAft>
                <a:spcPts val="0"/>
              </a:spcAft>
              <a:buFont typeface="Wingdings"/>
              <a:buChar char=""/>
              <a:defRPr/>
            </a:pPr>
            <a:r>
              <a:rPr lang="en-US" dirty="0">
                <a:solidFill>
                  <a:srgbClr val="FF0000"/>
                </a:solidFill>
              </a:rPr>
              <a:t>Healthcare</a:t>
            </a:r>
          </a:p>
          <a:p>
            <a:pPr marL="548640" lvl="1" indent="-274320" fontAlgn="auto">
              <a:spcAft>
                <a:spcPts val="0"/>
              </a:spcAft>
              <a:buFont typeface="Wingdings"/>
              <a:buChar char=""/>
              <a:defRPr/>
            </a:pPr>
            <a:r>
              <a:rPr lang="en-US" dirty="0">
                <a:solidFill>
                  <a:srgbClr val="FF0000"/>
                </a:solidFill>
              </a:rPr>
              <a:t>And many other topics… </a:t>
            </a:r>
          </a:p>
        </p:txBody>
      </p:sp>
      <p:pic>
        <p:nvPicPr>
          <p:cNvPr id="20484" name="Picture 2" descr="C:\Program Files\Microsoft Office\MEDIA\CAGCAT10\j0233018.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3429000"/>
            <a:ext cx="2474504"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232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825"/>
          </a:xfrm>
        </p:spPr>
        <p:txBody>
          <a:bodyPr>
            <a:normAutofit fontScale="90000"/>
          </a:bodyPr>
          <a:lstStyle/>
          <a:p>
            <a:pPr fontAlgn="auto">
              <a:spcAft>
                <a:spcPts val="0"/>
              </a:spcAft>
              <a:defRPr/>
            </a:pPr>
            <a:r>
              <a:rPr lang="en-US" dirty="0">
                <a:solidFill>
                  <a:srgbClr val="FF0000"/>
                </a:solidFill>
              </a:rPr>
              <a:t>Political Parties Today</a:t>
            </a:r>
          </a:p>
        </p:txBody>
      </p:sp>
      <p:sp>
        <p:nvSpPr>
          <p:cNvPr id="22531" name="Content Placeholder 2"/>
          <p:cNvSpPr>
            <a:spLocks noGrp="1"/>
          </p:cNvSpPr>
          <p:nvPr>
            <p:ph sz="quarter" idx="1"/>
          </p:nvPr>
        </p:nvSpPr>
        <p:spPr>
          <a:xfrm>
            <a:off x="304800" y="1981200"/>
            <a:ext cx="8504238" cy="4572000"/>
          </a:xfrm>
        </p:spPr>
        <p:txBody>
          <a:bodyPr>
            <a:normAutofit fontScale="92500" lnSpcReduction="20000"/>
          </a:bodyPr>
          <a:lstStyle/>
          <a:p>
            <a:r>
              <a:rPr lang="en-US" altLang="en-US" dirty="0">
                <a:solidFill>
                  <a:srgbClr val="FF0000"/>
                </a:solidFill>
              </a:rPr>
              <a:t>What function do political parties serve today?</a:t>
            </a:r>
          </a:p>
          <a:p>
            <a:pPr lvl="1"/>
            <a:r>
              <a:rPr lang="en-US" altLang="en-US" dirty="0">
                <a:solidFill>
                  <a:srgbClr val="FF0000"/>
                </a:solidFill>
              </a:rPr>
              <a:t>Provide a forum to discuss public policies and issues with like-minded individuals and try to influence government</a:t>
            </a:r>
          </a:p>
          <a:p>
            <a:pPr lvl="1"/>
            <a:r>
              <a:rPr lang="en-US" altLang="en-US" dirty="0">
                <a:solidFill>
                  <a:srgbClr val="FF0000"/>
                </a:solidFill>
              </a:rPr>
              <a:t>Establish a networking system where people can nominate candidates for office, raise money for candidates, and set up campaigns</a:t>
            </a:r>
          </a:p>
          <a:p>
            <a:pPr lvl="1"/>
            <a:r>
              <a:rPr lang="en-US" altLang="en-US" dirty="0">
                <a:solidFill>
                  <a:srgbClr val="FF0000"/>
                </a:solidFill>
              </a:rPr>
              <a:t>Serve as an entry point for people to become involved in government</a:t>
            </a:r>
          </a:p>
          <a:p>
            <a:pPr lvl="1"/>
            <a:r>
              <a:rPr lang="en-US" altLang="en-US" dirty="0">
                <a:solidFill>
                  <a:srgbClr val="FF0000"/>
                </a:solidFill>
              </a:rPr>
              <a:t>Give people a choice of candidates</a:t>
            </a:r>
          </a:p>
          <a:p>
            <a:pPr lvl="1"/>
            <a:r>
              <a:rPr lang="en-US" altLang="en-US" dirty="0">
                <a:solidFill>
                  <a:srgbClr val="FF0000"/>
                </a:solidFill>
              </a:rPr>
              <a:t>Serve as a connection between state and national government </a:t>
            </a:r>
          </a:p>
        </p:txBody>
      </p:sp>
    </p:spTree>
    <p:extLst>
      <p:ext uri="{BB962C8B-B14F-4D97-AF65-F5344CB8AC3E}">
        <p14:creationId xmlns:p14="http://schemas.microsoft.com/office/powerpoint/2010/main" val="3130761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Checking for Understanding </a:t>
            </a:r>
          </a:p>
        </p:txBody>
      </p:sp>
      <p:pic>
        <p:nvPicPr>
          <p:cNvPr id="10" name="Picture 9"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752600"/>
            <a:ext cx="8001000" cy="618862"/>
          </a:xfrm>
          <a:prstGeom prst="rect">
            <a:avLst/>
          </a:prstGeom>
        </p:spPr>
      </p:pic>
      <p:pic>
        <p:nvPicPr>
          <p:cNvPr id="11" name="Picture 10" descr="Screen Clippi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00200" y="2819400"/>
            <a:ext cx="4876800" cy="1305059"/>
          </a:xfrm>
          <a:prstGeom prst="rect">
            <a:avLst/>
          </a:prstGeom>
        </p:spPr>
      </p:pic>
      <p:sp>
        <p:nvSpPr>
          <p:cNvPr id="9" name="5-Point Star 8"/>
          <p:cNvSpPr/>
          <p:nvPr/>
        </p:nvSpPr>
        <p:spPr>
          <a:xfrm>
            <a:off x="1524000" y="2819400"/>
            <a:ext cx="3810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p:nvCxnSpPr>
        <p:spPr>
          <a:xfrm>
            <a:off x="1524000" y="3886200"/>
            <a:ext cx="48006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24000" y="3581400"/>
            <a:ext cx="48006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524000" y="3276600"/>
            <a:ext cx="48006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76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825"/>
          </a:xfrm>
        </p:spPr>
        <p:txBody>
          <a:bodyPr>
            <a:normAutofit fontScale="90000"/>
          </a:bodyPr>
          <a:lstStyle/>
          <a:p>
            <a:pPr fontAlgn="auto">
              <a:spcAft>
                <a:spcPts val="0"/>
              </a:spcAft>
              <a:defRPr/>
            </a:pPr>
            <a:r>
              <a:rPr lang="en-US" dirty="0"/>
              <a:t>What comes to mind when you see:</a:t>
            </a:r>
          </a:p>
        </p:txBody>
      </p:sp>
      <p:sp>
        <p:nvSpPr>
          <p:cNvPr id="14339" name="Content Placeholder 2"/>
          <p:cNvSpPr>
            <a:spLocks noGrp="1"/>
          </p:cNvSpPr>
          <p:nvPr>
            <p:ph sz="quarter" idx="1"/>
          </p:nvPr>
        </p:nvSpPr>
        <p:spPr>
          <a:xfrm>
            <a:off x="304800" y="2209800"/>
            <a:ext cx="8504238" cy="4035425"/>
          </a:xfrm>
        </p:spPr>
        <p:txBody>
          <a:bodyPr/>
          <a:lstStyle/>
          <a:p>
            <a:pPr marL="0" indent="0" algn="ctr">
              <a:buFont typeface="Wingdings 2" pitchFamily="18" charset="2"/>
              <a:buNone/>
            </a:pPr>
            <a:r>
              <a:rPr lang="en-US" altLang="en-US" sz="11500" b="1" dirty="0">
                <a:solidFill>
                  <a:srgbClr val="FF0000"/>
                </a:solidFill>
              </a:rPr>
              <a:t>DEMOCRAT</a:t>
            </a:r>
          </a:p>
          <a:p>
            <a:pPr marL="0" indent="0" algn="ctr">
              <a:buFont typeface="Wingdings 2" pitchFamily="18" charset="2"/>
              <a:buNone/>
            </a:pPr>
            <a:r>
              <a:rPr lang="en-US" altLang="en-US" sz="2400" b="1" dirty="0">
                <a:solidFill>
                  <a:srgbClr val="0A89E0"/>
                </a:solidFill>
              </a:rPr>
              <a:t>Write down the first three words that come to mind. </a:t>
            </a:r>
          </a:p>
        </p:txBody>
      </p:sp>
    </p:spTree>
    <p:extLst>
      <p:ext uri="{BB962C8B-B14F-4D97-AF65-F5344CB8AC3E}">
        <p14:creationId xmlns:p14="http://schemas.microsoft.com/office/powerpoint/2010/main" val="2459982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825"/>
          </a:xfrm>
        </p:spPr>
        <p:txBody>
          <a:bodyPr>
            <a:normAutofit fontScale="90000"/>
          </a:bodyPr>
          <a:lstStyle/>
          <a:p>
            <a:pPr fontAlgn="auto">
              <a:spcAft>
                <a:spcPts val="0"/>
              </a:spcAft>
              <a:defRPr/>
            </a:pPr>
            <a:r>
              <a:rPr lang="en-US" dirty="0"/>
              <a:t>What comes to mind when you see:</a:t>
            </a:r>
          </a:p>
        </p:txBody>
      </p:sp>
      <p:sp>
        <p:nvSpPr>
          <p:cNvPr id="15363" name="Content Placeholder 2"/>
          <p:cNvSpPr>
            <a:spLocks noGrp="1"/>
          </p:cNvSpPr>
          <p:nvPr>
            <p:ph sz="quarter" idx="1"/>
          </p:nvPr>
        </p:nvSpPr>
        <p:spPr>
          <a:xfrm>
            <a:off x="304800" y="1981200"/>
            <a:ext cx="8504238" cy="4035425"/>
          </a:xfrm>
        </p:spPr>
        <p:txBody>
          <a:bodyPr>
            <a:normAutofit fontScale="92500"/>
          </a:bodyPr>
          <a:lstStyle/>
          <a:p>
            <a:pPr marL="0" indent="0" algn="ctr">
              <a:buFont typeface="Wingdings 2" pitchFamily="18" charset="2"/>
              <a:buNone/>
            </a:pPr>
            <a:r>
              <a:rPr lang="en-US" altLang="en-US" sz="11500" b="1" dirty="0">
                <a:solidFill>
                  <a:srgbClr val="FF0000"/>
                </a:solidFill>
              </a:rPr>
              <a:t>REPUBLICAN</a:t>
            </a:r>
          </a:p>
          <a:p>
            <a:pPr marL="0" indent="0" algn="ctr">
              <a:buFont typeface="Wingdings 2" pitchFamily="18" charset="2"/>
              <a:buNone/>
            </a:pPr>
            <a:r>
              <a:rPr lang="en-US" altLang="en-US" sz="2800" b="1" dirty="0">
                <a:solidFill>
                  <a:srgbClr val="0A89E0"/>
                </a:solidFill>
              </a:rPr>
              <a:t>Write down the first three words that come to mind. </a:t>
            </a:r>
          </a:p>
        </p:txBody>
      </p:sp>
    </p:spTree>
    <p:extLst>
      <p:ext uri="{BB962C8B-B14F-4D97-AF65-F5344CB8AC3E}">
        <p14:creationId xmlns:p14="http://schemas.microsoft.com/office/powerpoint/2010/main" val="2435959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IN your group:</a:t>
            </a:r>
          </a:p>
        </p:txBody>
      </p:sp>
      <p:sp>
        <p:nvSpPr>
          <p:cNvPr id="16387" name="Content Placeholder 2"/>
          <p:cNvSpPr>
            <a:spLocks noGrp="1"/>
          </p:cNvSpPr>
          <p:nvPr>
            <p:ph sz="quarter" idx="1"/>
          </p:nvPr>
        </p:nvSpPr>
        <p:spPr>
          <a:xfrm>
            <a:off x="268287" y="1752600"/>
            <a:ext cx="8504238" cy="4572000"/>
          </a:xfrm>
        </p:spPr>
        <p:txBody>
          <a:bodyPr>
            <a:normAutofit/>
          </a:bodyPr>
          <a:lstStyle/>
          <a:p>
            <a:r>
              <a:rPr lang="en-US" altLang="en-US" sz="2400" dirty="0">
                <a:solidFill>
                  <a:schemeClr val="tx1">
                    <a:lumMod val="75000"/>
                    <a:lumOff val="25000"/>
                  </a:schemeClr>
                </a:solidFill>
              </a:rPr>
              <a:t>Share your list of words for each political party</a:t>
            </a:r>
          </a:p>
          <a:p>
            <a:r>
              <a:rPr lang="en-US" altLang="en-US" sz="2400" dirty="0">
                <a:solidFill>
                  <a:schemeClr val="tx1">
                    <a:lumMod val="75000"/>
                    <a:lumOff val="25000"/>
                  </a:schemeClr>
                </a:solidFill>
              </a:rPr>
              <a:t>Combine your lists into one master list for all of the terms your group members came up with (do not include duplicates) </a:t>
            </a:r>
          </a:p>
        </p:txBody>
      </p:sp>
      <p:pic>
        <p:nvPicPr>
          <p:cNvPr id="16388" name="Picture 2" descr="C:\Documents and Settings\flrea\Local Settings\Temporary Internet Files\Content.IE5\53OAU1L4\MM900234700[1].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3276600"/>
            <a:ext cx="3438525" cy="317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ounded Rectangular Callout 3"/>
          <p:cNvSpPr/>
          <p:nvPr/>
        </p:nvSpPr>
        <p:spPr>
          <a:xfrm>
            <a:off x="381000" y="3492500"/>
            <a:ext cx="5105400" cy="2743200"/>
          </a:xfrm>
          <a:prstGeom prst="wedgeRoundRectCallout">
            <a:avLst>
              <a:gd name="adj1" fmla="val -53448"/>
              <a:gd name="adj2" fmla="val 7033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u="sng" dirty="0"/>
              <a:t>Questions for Discussion</a:t>
            </a:r>
          </a:p>
          <a:p>
            <a:pPr algn="ctr" fontAlgn="auto">
              <a:spcBef>
                <a:spcPts val="0"/>
              </a:spcBef>
              <a:spcAft>
                <a:spcPts val="0"/>
              </a:spcAft>
              <a:defRPr/>
            </a:pPr>
            <a:r>
              <a:rPr lang="en-US" sz="2400" dirty="0"/>
              <a:t>Where have you heard these terms before?</a:t>
            </a:r>
          </a:p>
          <a:p>
            <a:pPr algn="ctr" fontAlgn="auto">
              <a:spcBef>
                <a:spcPts val="0"/>
              </a:spcBef>
              <a:spcAft>
                <a:spcPts val="0"/>
              </a:spcAft>
              <a:defRPr/>
            </a:pPr>
            <a:endParaRPr lang="en-US" sz="2400" dirty="0"/>
          </a:p>
          <a:p>
            <a:pPr algn="ctr" fontAlgn="auto">
              <a:spcBef>
                <a:spcPts val="0"/>
              </a:spcBef>
              <a:spcAft>
                <a:spcPts val="0"/>
              </a:spcAft>
              <a:defRPr/>
            </a:pPr>
            <a:r>
              <a:rPr lang="en-US" sz="2400" dirty="0"/>
              <a:t>What made you think of a particular word in reference to a political party?</a:t>
            </a:r>
          </a:p>
        </p:txBody>
      </p:sp>
    </p:spTree>
    <p:extLst>
      <p:ext uri="{BB962C8B-B14F-4D97-AF65-F5344CB8AC3E}">
        <p14:creationId xmlns:p14="http://schemas.microsoft.com/office/powerpoint/2010/main" val="19018343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anim calcmode="lin" valueType="num">
                                      <p:cBhvr>
                                        <p:cTn id="1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a:solidFill>
                  <a:srgbClr val="FF0000"/>
                </a:solidFill>
              </a:rPr>
              <a:t>Two Party System</a:t>
            </a:r>
          </a:p>
        </p:txBody>
      </p:sp>
      <p:sp>
        <p:nvSpPr>
          <p:cNvPr id="3" name="Content Placeholder 2"/>
          <p:cNvSpPr>
            <a:spLocks noGrp="1"/>
          </p:cNvSpPr>
          <p:nvPr>
            <p:ph sz="quarter" idx="1"/>
          </p:nvPr>
        </p:nvSpPr>
        <p:spPr>
          <a:xfrm>
            <a:off x="304800" y="1716596"/>
            <a:ext cx="8504238" cy="4572000"/>
          </a:xfrm>
        </p:spPr>
        <p:txBody>
          <a:bodyPr>
            <a:normAutofit/>
          </a:bodyPr>
          <a:lstStyle/>
          <a:p>
            <a:pPr marL="274320" indent="-274320" fontAlgn="auto">
              <a:spcAft>
                <a:spcPts val="0"/>
              </a:spcAft>
              <a:buFont typeface="Wingdings 2"/>
              <a:buChar char=""/>
              <a:defRPr/>
            </a:pPr>
            <a:r>
              <a:rPr lang="en-US" dirty="0">
                <a:solidFill>
                  <a:srgbClr val="FF0000"/>
                </a:solidFill>
              </a:rPr>
              <a:t>The United States has what is known as a </a:t>
            </a:r>
            <a:r>
              <a:rPr lang="en-US" b="1" dirty="0">
                <a:solidFill>
                  <a:srgbClr val="FF0000"/>
                </a:solidFill>
              </a:rPr>
              <a:t>two-party system</a:t>
            </a:r>
            <a:r>
              <a:rPr lang="en-US" dirty="0">
                <a:solidFill>
                  <a:srgbClr val="FF0000"/>
                </a:solidFill>
              </a:rPr>
              <a:t>. </a:t>
            </a:r>
          </a:p>
          <a:p>
            <a:pPr marL="0" indent="0" algn="ctr" fontAlgn="auto">
              <a:spcAft>
                <a:spcPts val="0"/>
              </a:spcAft>
              <a:buFont typeface="Wingdings 2"/>
              <a:buNone/>
              <a:defRPr/>
            </a:pPr>
            <a:r>
              <a:rPr lang="en-US" sz="3200" b="1" dirty="0">
                <a:solidFill>
                  <a:srgbClr val="FF0000"/>
                </a:solidFill>
              </a:rPr>
              <a:t>What does that mean?</a:t>
            </a:r>
          </a:p>
          <a:p>
            <a:pPr marL="274320" indent="-274320" fontAlgn="auto">
              <a:spcAft>
                <a:spcPts val="0"/>
              </a:spcAft>
              <a:buFont typeface="Wingdings 2"/>
              <a:buChar char=""/>
              <a:defRPr/>
            </a:pPr>
            <a:r>
              <a:rPr lang="en-US" sz="2400" dirty="0">
                <a:solidFill>
                  <a:srgbClr val="FF0000"/>
                </a:solidFill>
              </a:rPr>
              <a:t>This is a form of party system where two major political parties, more or less equal in strength and influence, dominate in elections at all levels. </a:t>
            </a:r>
          </a:p>
          <a:p>
            <a:pPr marL="0" indent="0" fontAlgn="auto">
              <a:spcAft>
                <a:spcPts val="0"/>
              </a:spcAft>
              <a:buFont typeface="Wingdings 2"/>
              <a:buNone/>
              <a:defRPr/>
            </a:pPr>
            <a:endParaRPr lang="en-US" sz="2400" dirty="0">
              <a:solidFill>
                <a:srgbClr val="FF0000"/>
              </a:solidFill>
            </a:endParaRPr>
          </a:p>
          <a:p>
            <a:pPr marL="0" indent="0" algn="ctr" fontAlgn="auto">
              <a:spcAft>
                <a:spcPts val="0"/>
              </a:spcAft>
              <a:buFont typeface="Wingdings 2"/>
              <a:buNone/>
              <a:defRPr/>
            </a:pPr>
            <a:endParaRPr lang="en-US" dirty="0">
              <a:solidFill>
                <a:schemeClr val="tx1">
                  <a:lumMod val="75000"/>
                  <a:lumOff val="25000"/>
                </a:schemeClr>
              </a:solidFill>
            </a:endParaRPr>
          </a:p>
        </p:txBody>
      </p:sp>
      <p:sp>
        <p:nvSpPr>
          <p:cNvPr id="4" name="Rounded Rectangular Callout 3"/>
          <p:cNvSpPr/>
          <p:nvPr/>
        </p:nvSpPr>
        <p:spPr>
          <a:xfrm>
            <a:off x="838200" y="4746532"/>
            <a:ext cx="4267200" cy="1460686"/>
          </a:xfrm>
          <a:prstGeom prst="wedgeRoundRectCallout">
            <a:avLst>
              <a:gd name="adj1" fmla="val -59796"/>
              <a:gd name="adj2" fmla="val 5540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latin typeface="Bernard MT Condensed" panose="02050806060905020404" pitchFamily="18" charset="0"/>
              </a:rPr>
              <a:t>Did you know:</a:t>
            </a:r>
          </a:p>
          <a:p>
            <a:pPr algn="ctr" fontAlgn="auto">
              <a:spcBef>
                <a:spcPts val="0"/>
              </a:spcBef>
              <a:spcAft>
                <a:spcPts val="0"/>
              </a:spcAft>
              <a:defRPr/>
            </a:pPr>
            <a:r>
              <a:rPr lang="en-US" sz="2000" b="1" dirty="0">
                <a:latin typeface="Cambria" panose="02040503050406030204" pitchFamily="18" charset="0"/>
              </a:rPr>
              <a:t>Political parties are never mentioned in the Constitution. </a:t>
            </a:r>
          </a:p>
        </p:txBody>
      </p:sp>
    </p:spTree>
    <p:extLst>
      <p:ext uri="{BB962C8B-B14F-4D97-AF65-F5344CB8AC3E}">
        <p14:creationId xmlns:p14="http://schemas.microsoft.com/office/powerpoint/2010/main" val="7216358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a:solidFill>
                  <a:srgbClr val="FF0000"/>
                </a:solidFill>
              </a:rPr>
              <a:t>Party Animals?</a:t>
            </a:r>
          </a:p>
        </p:txBody>
      </p:sp>
      <p:pic>
        <p:nvPicPr>
          <p:cNvPr id="4" name="Picture 4" descr="C:\Documents and Settings\flrea\Local Settings\Temporary Internet Files\Content.IE5\00K2A6ZT\MM900040941[1].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1600200"/>
            <a:ext cx="5668963" cy="230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TextBox 4"/>
          <p:cNvSpPr txBox="1">
            <a:spLocks noChangeArrowheads="1"/>
          </p:cNvSpPr>
          <p:nvPr/>
        </p:nvSpPr>
        <p:spPr bwMode="auto">
          <a:xfrm>
            <a:off x="304800" y="3900488"/>
            <a:ext cx="365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ootlight MT Light" pitchFamily="18" charset="0"/>
              </a:defRPr>
            </a:lvl1pPr>
            <a:lvl2pPr marL="742950" indent="-285750">
              <a:defRPr>
                <a:solidFill>
                  <a:schemeClr val="tx1"/>
                </a:solidFill>
                <a:latin typeface="Footlight MT Light" pitchFamily="18" charset="0"/>
              </a:defRPr>
            </a:lvl2pPr>
            <a:lvl3pPr marL="1143000" indent="-228600">
              <a:defRPr>
                <a:solidFill>
                  <a:schemeClr val="tx1"/>
                </a:solidFill>
                <a:latin typeface="Footlight MT Light" pitchFamily="18" charset="0"/>
              </a:defRPr>
            </a:lvl3pPr>
            <a:lvl4pPr marL="1600200" indent="-228600">
              <a:defRPr>
                <a:solidFill>
                  <a:schemeClr val="tx1"/>
                </a:solidFill>
                <a:latin typeface="Footlight MT Light" pitchFamily="18" charset="0"/>
              </a:defRPr>
            </a:lvl4pPr>
            <a:lvl5pPr marL="2057400" indent="-228600">
              <a:defRPr>
                <a:solidFill>
                  <a:schemeClr val="tx1"/>
                </a:solidFill>
                <a:latin typeface="Footlight MT Light" pitchFamily="18" charset="0"/>
              </a:defRPr>
            </a:lvl5pPr>
            <a:lvl6pPr marL="2514600" indent="-228600" fontAlgn="base">
              <a:spcBef>
                <a:spcPct val="0"/>
              </a:spcBef>
              <a:spcAft>
                <a:spcPct val="0"/>
              </a:spcAft>
              <a:defRPr>
                <a:solidFill>
                  <a:schemeClr val="tx1"/>
                </a:solidFill>
                <a:latin typeface="Footlight MT Light" pitchFamily="18" charset="0"/>
              </a:defRPr>
            </a:lvl6pPr>
            <a:lvl7pPr marL="2971800" indent="-228600" fontAlgn="base">
              <a:spcBef>
                <a:spcPct val="0"/>
              </a:spcBef>
              <a:spcAft>
                <a:spcPct val="0"/>
              </a:spcAft>
              <a:defRPr>
                <a:solidFill>
                  <a:schemeClr val="tx1"/>
                </a:solidFill>
                <a:latin typeface="Footlight MT Light" pitchFamily="18" charset="0"/>
              </a:defRPr>
            </a:lvl7pPr>
            <a:lvl8pPr marL="3429000" indent="-228600" fontAlgn="base">
              <a:spcBef>
                <a:spcPct val="0"/>
              </a:spcBef>
              <a:spcAft>
                <a:spcPct val="0"/>
              </a:spcAft>
              <a:defRPr>
                <a:solidFill>
                  <a:schemeClr val="tx1"/>
                </a:solidFill>
                <a:latin typeface="Footlight MT Light" pitchFamily="18" charset="0"/>
              </a:defRPr>
            </a:lvl8pPr>
            <a:lvl9pPr marL="3886200" indent="-228600" fontAlgn="base">
              <a:spcBef>
                <a:spcPct val="0"/>
              </a:spcBef>
              <a:spcAft>
                <a:spcPct val="0"/>
              </a:spcAft>
              <a:defRPr>
                <a:solidFill>
                  <a:schemeClr val="tx1"/>
                </a:solidFill>
                <a:latin typeface="Footlight MT Light" pitchFamily="18" charset="0"/>
              </a:defRPr>
            </a:lvl9pPr>
          </a:lstStyle>
          <a:p>
            <a:pPr algn="ctr"/>
            <a:r>
              <a:rPr lang="en-US" altLang="en-US" b="1" dirty="0">
                <a:solidFill>
                  <a:srgbClr val="FF0000"/>
                </a:solidFill>
                <a:latin typeface="Cambria" panose="02040503050406030204" pitchFamily="18" charset="0"/>
              </a:rPr>
              <a:t>Democrats</a:t>
            </a:r>
            <a:r>
              <a:rPr lang="en-US" altLang="en-US" dirty="0">
                <a:solidFill>
                  <a:srgbClr val="FF0000"/>
                </a:solidFill>
                <a:latin typeface="Cambria" panose="02040503050406030204" pitchFamily="18" charset="0"/>
              </a:rPr>
              <a:t> use a donkey as the symbol for their party. </a:t>
            </a:r>
          </a:p>
          <a:p>
            <a:pPr algn="ctr"/>
            <a:endParaRPr lang="en-US" altLang="en-US" dirty="0">
              <a:solidFill>
                <a:srgbClr val="FF0000"/>
              </a:solidFill>
              <a:latin typeface="Cambria" panose="02040503050406030204" pitchFamily="18" charset="0"/>
            </a:endParaRPr>
          </a:p>
          <a:p>
            <a:pPr algn="ctr"/>
            <a:r>
              <a:rPr lang="en-US" altLang="en-US" dirty="0">
                <a:solidFill>
                  <a:srgbClr val="FF0000"/>
                </a:solidFill>
                <a:latin typeface="Cambria" panose="02040503050406030204" pitchFamily="18" charset="0"/>
              </a:rPr>
              <a:t>The donkey was first used as a symbol of the Democratic Party by Andrew Jackson. He had often been called a donkey, as they are known for being strong willed. </a:t>
            </a:r>
          </a:p>
        </p:txBody>
      </p:sp>
      <p:sp>
        <p:nvSpPr>
          <p:cNvPr id="21509" name="TextBox 5"/>
          <p:cNvSpPr txBox="1">
            <a:spLocks noChangeArrowheads="1"/>
          </p:cNvSpPr>
          <p:nvPr/>
        </p:nvSpPr>
        <p:spPr bwMode="auto">
          <a:xfrm>
            <a:off x="4935538" y="3906838"/>
            <a:ext cx="365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ootlight MT Light" pitchFamily="18" charset="0"/>
              </a:defRPr>
            </a:lvl1pPr>
            <a:lvl2pPr marL="742950" indent="-285750">
              <a:defRPr>
                <a:solidFill>
                  <a:schemeClr val="tx1"/>
                </a:solidFill>
                <a:latin typeface="Footlight MT Light" pitchFamily="18" charset="0"/>
              </a:defRPr>
            </a:lvl2pPr>
            <a:lvl3pPr marL="1143000" indent="-228600">
              <a:defRPr>
                <a:solidFill>
                  <a:schemeClr val="tx1"/>
                </a:solidFill>
                <a:latin typeface="Footlight MT Light" pitchFamily="18" charset="0"/>
              </a:defRPr>
            </a:lvl3pPr>
            <a:lvl4pPr marL="1600200" indent="-228600">
              <a:defRPr>
                <a:solidFill>
                  <a:schemeClr val="tx1"/>
                </a:solidFill>
                <a:latin typeface="Footlight MT Light" pitchFamily="18" charset="0"/>
              </a:defRPr>
            </a:lvl4pPr>
            <a:lvl5pPr marL="2057400" indent="-228600">
              <a:defRPr>
                <a:solidFill>
                  <a:schemeClr val="tx1"/>
                </a:solidFill>
                <a:latin typeface="Footlight MT Light" pitchFamily="18" charset="0"/>
              </a:defRPr>
            </a:lvl5pPr>
            <a:lvl6pPr marL="2514600" indent="-228600" fontAlgn="base">
              <a:spcBef>
                <a:spcPct val="0"/>
              </a:spcBef>
              <a:spcAft>
                <a:spcPct val="0"/>
              </a:spcAft>
              <a:defRPr>
                <a:solidFill>
                  <a:schemeClr val="tx1"/>
                </a:solidFill>
                <a:latin typeface="Footlight MT Light" pitchFamily="18" charset="0"/>
              </a:defRPr>
            </a:lvl6pPr>
            <a:lvl7pPr marL="2971800" indent="-228600" fontAlgn="base">
              <a:spcBef>
                <a:spcPct val="0"/>
              </a:spcBef>
              <a:spcAft>
                <a:spcPct val="0"/>
              </a:spcAft>
              <a:defRPr>
                <a:solidFill>
                  <a:schemeClr val="tx1"/>
                </a:solidFill>
                <a:latin typeface="Footlight MT Light" pitchFamily="18" charset="0"/>
              </a:defRPr>
            </a:lvl7pPr>
            <a:lvl8pPr marL="3429000" indent="-228600" fontAlgn="base">
              <a:spcBef>
                <a:spcPct val="0"/>
              </a:spcBef>
              <a:spcAft>
                <a:spcPct val="0"/>
              </a:spcAft>
              <a:defRPr>
                <a:solidFill>
                  <a:schemeClr val="tx1"/>
                </a:solidFill>
                <a:latin typeface="Footlight MT Light" pitchFamily="18" charset="0"/>
              </a:defRPr>
            </a:lvl8pPr>
            <a:lvl9pPr marL="3886200" indent="-228600" fontAlgn="base">
              <a:spcBef>
                <a:spcPct val="0"/>
              </a:spcBef>
              <a:spcAft>
                <a:spcPct val="0"/>
              </a:spcAft>
              <a:defRPr>
                <a:solidFill>
                  <a:schemeClr val="tx1"/>
                </a:solidFill>
                <a:latin typeface="Footlight MT Light" pitchFamily="18" charset="0"/>
              </a:defRPr>
            </a:lvl9pPr>
          </a:lstStyle>
          <a:p>
            <a:pPr algn="ctr"/>
            <a:r>
              <a:rPr lang="en-US" altLang="en-US" b="1" dirty="0">
                <a:solidFill>
                  <a:srgbClr val="FF0000"/>
                </a:solidFill>
                <a:latin typeface="Cambria" panose="02040503050406030204" pitchFamily="18" charset="0"/>
              </a:rPr>
              <a:t>Republicans</a:t>
            </a:r>
            <a:r>
              <a:rPr lang="en-US" altLang="en-US" dirty="0">
                <a:solidFill>
                  <a:srgbClr val="FF0000"/>
                </a:solidFill>
                <a:latin typeface="Cambria" panose="02040503050406030204" pitchFamily="18" charset="0"/>
              </a:rPr>
              <a:t> use an elephant as the symbol for their party. </a:t>
            </a:r>
          </a:p>
          <a:p>
            <a:pPr algn="ctr"/>
            <a:endParaRPr lang="en-US" altLang="en-US" dirty="0">
              <a:solidFill>
                <a:srgbClr val="FF0000"/>
              </a:solidFill>
              <a:latin typeface="Cambria" panose="02040503050406030204" pitchFamily="18" charset="0"/>
            </a:endParaRPr>
          </a:p>
          <a:p>
            <a:pPr algn="ctr"/>
            <a:r>
              <a:rPr lang="en-US" altLang="en-US" dirty="0">
                <a:solidFill>
                  <a:srgbClr val="FF0000"/>
                </a:solidFill>
                <a:latin typeface="Cambria" panose="02040503050406030204" pitchFamily="18" charset="0"/>
              </a:rPr>
              <a:t>The elephant first came into use in the 1800’s when it was used in a political cartoon to represent the Republican Vote.</a:t>
            </a:r>
          </a:p>
          <a:p>
            <a:pPr algn="ctr"/>
            <a:r>
              <a:rPr lang="en-US" altLang="en-US" dirty="0">
                <a:solidFill>
                  <a:srgbClr val="FF0000"/>
                </a:solidFill>
                <a:latin typeface="Cambria" panose="02040503050406030204" pitchFamily="18" charset="0"/>
              </a:rPr>
              <a:t>To see the cartoon, click </a:t>
            </a:r>
            <a:r>
              <a:rPr lang="en-US" altLang="en-US" dirty="0">
                <a:solidFill>
                  <a:srgbClr val="FF0000"/>
                </a:solidFill>
                <a:latin typeface="Cambria" panose="02040503050406030204" pitchFamily="18" charset="0"/>
                <a:hlinkClick r:id="rId4"/>
              </a:rPr>
              <a:t>HERE</a:t>
            </a:r>
            <a:r>
              <a:rPr lang="en-US" altLang="en-US" dirty="0">
                <a:solidFill>
                  <a:srgbClr val="FF0000"/>
                </a:solidFill>
                <a:latin typeface="Cambria" panose="02040503050406030204" pitchFamily="18" charset="0"/>
              </a:rPr>
              <a:t>. </a:t>
            </a:r>
          </a:p>
        </p:txBody>
      </p:sp>
    </p:spTree>
    <p:extLst>
      <p:ext uri="{BB962C8B-B14F-4D97-AF65-F5344CB8AC3E}">
        <p14:creationId xmlns:p14="http://schemas.microsoft.com/office/powerpoint/2010/main" val="3993434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625" y="1908175"/>
            <a:ext cx="8504238" cy="4124325"/>
          </a:xfrm>
        </p:spPr>
        <p:txBody>
          <a:bodyPr>
            <a:normAutofit lnSpcReduction="10000"/>
          </a:bodyPr>
          <a:lstStyle/>
          <a:p>
            <a:pPr marL="274320" indent="-274320" fontAlgn="auto">
              <a:spcAft>
                <a:spcPts val="0"/>
              </a:spcAft>
              <a:buFont typeface="Wingdings 2"/>
              <a:buChar char=""/>
              <a:defRPr/>
            </a:pPr>
            <a:r>
              <a:rPr lang="en-US" sz="2800" dirty="0">
                <a:solidFill>
                  <a:srgbClr val="FF0000"/>
                </a:solidFill>
              </a:rPr>
              <a:t>No, there are many political parties in the United States </a:t>
            </a:r>
          </a:p>
          <a:p>
            <a:pPr marL="274320" indent="-274320" fontAlgn="auto">
              <a:spcAft>
                <a:spcPts val="0"/>
              </a:spcAft>
              <a:buFont typeface="Wingdings 2"/>
              <a:buChar char=""/>
              <a:defRPr/>
            </a:pPr>
            <a:r>
              <a:rPr lang="en-US" sz="2800" dirty="0">
                <a:solidFill>
                  <a:srgbClr val="FF0000"/>
                </a:solidFill>
              </a:rPr>
              <a:t>There are three minor parties recognized in more than 10 states:</a:t>
            </a:r>
          </a:p>
          <a:p>
            <a:pPr marL="274320" indent="-274320" fontAlgn="auto">
              <a:spcAft>
                <a:spcPts val="0"/>
              </a:spcAft>
              <a:buFont typeface="Wingdings 2"/>
              <a:buChar char=""/>
              <a:defRPr/>
            </a:pPr>
            <a:endParaRPr lang="en-US" sz="2800" dirty="0">
              <a:solidFill>
                <a:srgbClr val="FF0000"/>
              </a:solidFill>
            </a:endParaRPr>
          </a:p>
          <a:p>
            <a:pPr marL="274320" indent="-274320" fontAlgn="auto">
              <a:spcAft>
                <a:spcPts val="0"/>
              </a:spcAft>
              <a:buFont typeface="Wingdings 2"/>
              <a:buChar char=""/>
              <a:defRPr/>
            </a:pPr>
            <a:endParaRPr lang="en-US" sz="2800" dirty="0">
              <a:solidFill>
                <a:srgbClr val="FF0000"/>
              </a:solidFill>
            </a:endParaRPr>
          </a:p>
          <a:p>
            <a:pPr marL="274320" indent="-274320" fontAlgn="auto">
              <a:spcAft>
                <a:spcPts val="0"/>
              </a:spcAft>
              <a:buFont typeface="Wingdings 2"/>
              <a:buChar char=""/>
              <a:defRPr/>
            </a:pPr>
            <a:endParaRPr lang="en-US" sz="2800" dirty="0">
              <a:solidFill>
                <a:srgbClr val="FF0000"/>
              </a:solidFill>
            </a:endParaRPr>
          </a:p>
          <a:p>
            <a:pPr marL="274320" indent="-274320" fontAlgn="auto">
              <a:spcAft>
                <a:spcPts val="0"/>
              </a:spcAft>
              <a:buFont typeface="Wingdings 2"/>
              <a:buChar char=""/>
              <a:defRPr/>
            </a:pPr>
            <a:r>
              <a:rPr lang="en-US" sz="2800" dirty="0">
                <a:solidFill>
                  <a:srgbClr val="FF0000"/>
                </a:solidFill>
              </a:rPr>
              <a:t>There are also other, smaller parties, like the Communist Party and the Socialist Party </a:t>
            </a:r>
          </a:p>
          <a:p>
            <a:pPr marL="0" indent="0" fontAlgn="auto">
              <a:spcAft>
                <a:spcPts val="0"/>
              </a:spcAft>
              <a:buFont typeface="Wingdings 2"/>
              <a:buNone/>
              <a:defRPr/>
            </a:pPr>
            <a:endParaRPr lang="en-US" dirty="0">
              <a:solidFill>
                <a:schemeClr val="tx1">
                  <a:lumMod val="75000"/>
                  <a:lumOff val="25000"/>
                </a:schemeClr>
              </a:solidFill>
            </a:endParaRPr>
          </a:p>
          <a:p>
            <a:pPr marL="0" indent="0" fontAlgn="auto">
              <a:spcAft>
                <a:spcPts val="0"/>
              </a:spcAft>
              <a:buFont typeface="Wingdings 2"/>
              <a:buNone/>
              <a:defRPr/>
            </a:pPr>
            <a:endParaRPr lang="en-US" dirty="0">
              <a:solidFill>
                <a:schemeClr val="tx1">
                  <a:lumMod val="75000"/>
                  <a:lumOff val="25000"/>
                </a:schemeClr>
              </a:solidFill>
            </a:endParaRPr>
          </a:p>
        </p:txBody>
      </p:sp>
      <p:sp>
        <p:nvSpPr>
          <p:cNvPr id="19459" name="Title 1"/>
          <p:cNvSpPr txBox="1">
            <a:spLocks/>
          </p:cNvSpPr>
          <p:nvPr/>
        </p:nvSpPr>
        <p:spPr bwMode="auto">
          <a:xfrm>
            <a:off x="381000" y="841375"/>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Footlight MT Light" pitchFamily="18" charset="0"/>
              </a:defRPr>
            </a:lvl1pPr>
            <a:lvl2pPr marL="742950" indent="-285750">
              <a:defRPr>
                <a:solidFill>
                  <a:schemeClr val="tx1"/>
                </a:solidFill>
                <a:latin typeface="Footlight MT Light" pitchFamily="18" charset="0"/>
              </a:defRPr>
            </a:lvl2pPr>
            <a:lvl3pPr marL="1143000" indent="-228600">
              <a:defRPr>
                <a:solidFill>
                  <a:schemeClr val="tx1"/>
                </a:solidFill>
                <a:latin typeface="Footlight MT Light" pitchFamily="18" charset="0"/>
              </a:defRPr>
            </a:lvl3pPr>
            <a:lvl4pPr marL="1600200" indent="-228600">
              <a:defRPr>
                <a:solidFill>
                  <a:schemeClr val="tx1"/>
                </a:solidFill>
                <a:latin typeface="Footlight MT Light" pitchFamily="18" charset="0"/>
              </a:defRPr>
            </a:lvl4pPr>
            <a:lvl5pPr marL="2057400" indent="-228600">
              <a:defRPr>
                <a:solidFill>
                  <a:schemeClr val="tx1"/>
                </a:solidFill>
                <a:latin typeface="Footlight MT Light" pitchFamily="18" charset="0"/>
              </a:defRPr>
            </a:lvl5pPr>
            <a:lvl6pPr marL="2514600" indent="-228600" fontAlgn="base">
              <a:spcBef>
                <a:spcPct val="0"/>
              </a:spcBef>
              <a:spcAft>
                <a:spcPct val="0"/>
              </a:spcAft>
              <a:defRPr>
                <a:solidFill>
                  <a:schemeClr val="tx1"/>
                </a:solidFill>
                <a:latin typeface="Footlight MT Light" pitchFamily="18" charset="0"/>
              </a:defRPr>
            </a:lvl6pPr>
            <a:lvl7pPr marL="2971800" indent="-228600" fontAlgn="base">
              <a:spcBef>
                <a:spcPct val="0"/>
              </a:spcBef>
              <a:spcAft>
                <a:spcPct val="0"/>
              </a:spcAft>
              <a:defRPr>
                <a:solidFill>
                  <a:schemeClr val="tx1"/>
                </a:solidFill>
                <a:latin typeface="Footlight MT Light" pitchFamily="18" charset="0"/>
              </a:defRPr>
            </a:lvl7pPr>
            <a:lvl8pPr marL="3429000" indent="-228600" fontAlgn="base">
              <a:spcBef>
                <a:spcPct val="0"/>
              </a:spcBef>
              <a:spcAft>
                <a:spcPct val="0"/>
              </a:spcAft>
              <a:defRPr>
                <a:solidFill>
                  <a:schemeClr val="tx1"/>
                </a:solidFill>
                <a:latin typeface="Footlight MT Light" pitchFamily="18" charset="0"/>
              </a:defRPr>
            </a:lvl8pPr>
            <a:lvl9pPr marL="3886200" indent="-228600" fontAlgn="base">
              <a:spcBef>
                <a:spcPct val="0"/>
              </a:spcBef>
              <a:spcAft>
                <a:spcPct val="0"/>
              </a:spcAft>
              <a:defRPr>
                <a:solidFill>
                  <a:schemeClr val="tx1"/>
                </a:solidFill>
                <a:latin typeface="Footlight MT Light" pitchFamily="18" charset="0"/>
              </a:defRPr>
            </a:lvl9pPr>
          </a:lstStyle>
          <a:p>
            <a:pPr algn="ctr"/>
            <a:r>
              <a:rPr lang="en-US" altLang="en-US" sz="4400" dirty="0">
                <a:solidFill>
                  <a:schemeClr val="bg1"/>
                </a:solidFill>
                <a:latin typeface="Bernard MT Condensed" panose="02050806060905020404" pitchFamily="18" charset="0"/>
              </a:rPr>
              <a:t>Does that mean there are only two  political parties? </a:t>
            </a:r>
            <a:r>
              <a:rPr lang="en-US" altLang="en-US" sz="4400" dirty="0">
                <a:solidFill>
                  <a:srgbClr val="FF0000"/>
                </a:solidFill>
                <a:latin typeface="Bernard MT Condensed" panose="02050806060905020404" pitchFamily="18" charset="0"/>
              </a:rPr>
              <a:t>(3rd Parties)</a:t>
            </a:r>
          </a:p>
        </p:txBody>
      </p:sp>
      <p:sp>
        <p:nvSpPr>
          <p:cNvPr id="19461" name="TextBox 6"/>
          <p:cNvSpPr txBox="1">
            <a:spLocks noChangeArrowheads="1"/>
          </p:cNvSpPr>
          <p:nvPr/>
        </p:nvSpPr>
        <p:spPr bwMode="auto">
          <a:xfrm>
            <a:off x="3309938" y="3784600"/>
            <a:ext cx="2822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ootlight MT Light" pitchFamily="18" charset="0"/>
              </a:defRPr>
            </a:lvl1pPr>
            <a:lvl2pPr marL="742950" indent="-285750">
              <a:defRPr>
                <a:solidFill>
                  <a:schemeClr val="tx1"/>
                </a:solidFill>
                <a:latin typeface="Footlight MT Light" pitchFamily="18" charset="0"/>
              </a:defRPr>
            </a:lvl2pPr>
            <a:lvl3pPr marL="1143000" indent="-228600">
              <a:defRPr>
                <a:solidFill>
                  <a:schemeClr val="tx1"/>
                </a:solidFill>
                <a:latin typeface="Footlight MT Light" pitchFamily="18" charset="0"/>
              </a:defRPr>
            </a:lvl3pPr>
            <a:lvl4pPr marL="1600200" indent="-228600">
              <a:defRPr>
                <a:solidFill>
                  <a:schemeClr val="tx1"/>
                </a:solidFill>
                <a:latin typeface="Footlight MT Light" pitchFamily="18" charset="0"/>
              </a:defRPr>
            </a:lvl4pPr>
            <a:lvl5pPr marL="2057400" indent="-228600">
              <a:defRPr>
                <a:solidFill>
                  <a:schemeClr val="tx1"/>
                </a:solidFill>
                <a:latin typeface="Footlight MT Light" pitchFamily="18" charset="0"/>
              </a:defRPr>
            </a:lvl5pPr>
            <a:lvl6pPr marL="2514600" indent="-228600" fontAlgn="base">
              <a:spcBef>
                <a:spcPct val="0"/>
              </a:spcBef>
              <a:spcAft>
                <a:spcPct val="0"/>
              </a:spcAft>
              <a:defRPr>
                <a:solidFill>
                  <a:schemeClr val="tx1"/>
                </a:solidFill>
                <a:latin typeface="Footlight MT Light" pitchFamily="18" charset="0"/>
              </a:defRPr>
            </a:lvl6pPr>
            <a:lvl7pPr marL="2971800" indent="-228600" fontAlgn="base">
              <a:spcBef>
                <a:spcPct val="0"/>
              </a:spcBef>
              <a:spcAft>
                <a:spcPct val="0"/>
              </a:spcAft>
              <a:defRPr>
                <a:solidFill>
                  <a:schemeClr val="tx1"/>
                </a:solidFill>
                <a:latin typeface="Footlight MT Light" pitchFamily="18" charset="0"/>
              </a:defRPr>
            </a:lvl7pPr>
            <a:lvl8pPr marL="3429000" indent="-228600" fontAlgn="base">
              <a:spcBef>
                <a:spcPct val="0"/>
              </a:spcBef>
              <a:spcAft>
                <a:spcPct val="0"/>
              </a:spcAft>
              <a:defRPr>
                <a:solidFill>
                  <a:schemeClr val="tx1"/>
                </a:solidFill>
                <a:latin typeface="Footlight MT Light" pitchFamily="18" charset="0"/>
              </a:defRPr>
            </a:lvl8pPr>
            <a:lvl9pPr marL="3886200" indent="-228600" fontAlgn="base">
              <a:spcBef>
                <a:spcPct val="0"/>
              </a:spcBef>
              <a:spcAft>
                <a:spcPct val="0"/>
              </a:spcAft>
              <a:defRPr>
                <a:solidFill>
                  <a:schemeClr val="tx1"/>
                </a:solidFill>
                <a:latin typeface="Footlight MT Light" pitchFamily="18" charset="0"/>
              </a:defRPr>
            </a:lvl9pPr>
          </a:lstStyle>
          <a:p>
            <a:pPr algn="ctr"/>
            <a:r>
              <a:rPr lang="en-US" altLang="en-US" sz="2800" b="1">
                <a:solidFill>
                  <a:schemeClr val="bg1"/>
                </a:solidFill>
              </a:rPr>
              <a:t>Green  Party </a:t>
            </a:r>
          </a:p>
        </p:txBody>
      </p:sp>
      <p:pic>
        <p:nvPicPr>
          <p:cNvPr id="19463" name="Picture 2">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3481" y="3586162"/>
            <a:ext cx="27908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Picture 4">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66756" y="3505200"/>
            <a:ext cx="139065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TextBox 8"/>
          <p:cNvSpPr txBox="1">
            <a:spLocks noChangeArrowheads="1"/>
          </p:cNvSpPr>
          <p:nvPr/>
        </p:nvSpPr>
        <p:spPr bwMode="auto">
          <a:xfrm>
            <a:off x="304800" y="6032500"/>
            <a:ext cx="7150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ootlight MT Light" pitchFamily="18" charset="0"/>
              </a:defRPr>
            </a:lvl1pPr>
            <a:lvl2pPr marL="742950" indent="-285750">
              <a:defRPr>
                <a:solidFill>
                  <a:schemeClr val="tx1"/>
                </a:solidFill>
                <a:latin typeface="Footlight MT Light" pitchFamily="18" charset="0"/>
              </a:defRPr>
            </a:lvl2pPr>
            <a:lvl3pPr marL="1143000" indent="-228600">
              <a:defRPr>
                <a:solidFill>
                  <a:schemeClr val="tx1"/>
                </a:solidFill>
                <a:latin typeface="Footlight MT Light" pitchFamily="18" charset="0"/>
              </a:defRPr>
            </a:lvl3pPr>
            <a:lvl4pPr marL="1600200" indent="-228600">
              <a:defRPr>
                <a:solidFill>
                  <a:schemeClr val="tx1"/>
                </a:solidFill>
                <a:latin typeface="Footlight MT Light" pitchFamily="18" charset="0"/>
              </a:defRPr>
            </a:lvl4pPr>
            <a:lvl5pPr marL="2057400" indent="-228600">
              <a:defRPr>
                <a:solidFill>
                  <a:schemeClr val="tx1"/>
                </a:solidFill>
                <a:latin typeface="Footlight MT Light" pitchFamily="18" charset="0"/>
              </a:defRPr>
            </a:lvl5pPr>
            <a:lvl6pPr marL="2514600" indent="-228600" fontAlgn="base">
              <a:spcBef>
                <a:spcPct val="0"/>
              </a:spcBef>
              <a:spcAft>
                <a:spcPct val="0"/>
              </a:spcAft>
              <a:defRPr>
                <a:solidFill>
                  <a:schemeClr val="tx1"/>
                </a:solidFill>
                <a:latin typeface="Footlight MT Light" pitchFamily="18" charset="0"/>
              </a:defRPr>
            </a:lvl6pPr>
            <a:lvl7pPr marL="2971800" indent="-228600" fontAlgn="base">
              <a:spcBef>
                <a:spcPct val="0"/>
              </a:spcBef>
              <a:spcAft>
                <a:spcPct val="0"/>
              </a:spcAft>
              <a:defRPr>
                <a:solidFill>
                  <a:schemeClr val="tx1"/>
                </a:solidFill>
                <a:latin typeface="Footlight MT Light" pitchFamily="18" charset="0"/>
              </a:defRPr>
            </a:lvl7pPr>
            <a:lvl8pPr marL="3429000" indent="-228600" fontAlgn="base">
              <a:spcBef>
                <a:spcPct val="0"/>
              </a:spcBef>
              <a:spcAft>
                <a:spcPct val="0"/>
              </a:spcAft>
              <a:defRPr>
                <a:solidFill>
                  <a:schemeClr val="tx1"/>
                </a:solidFill>
                <a:latin typeface="Footlight MT Light" pitchFamily="18" charset="0"/>
              </a:defRPr>
            </a:lvl8pPr>
            <a:lvl9pPr marL="3886200" indent="-228600" fontAlgn="base">
              <a:spcBef>
                <a:spcPct val="0"/>
              </a:spcBef>
              <a:spcAft>
                <a:spcPct val="0"/>
              </a:spcAft>
              <a:defRPr>
                <a:solidFill>
                  <a:schemeClr val="tx1"/>
                </a:solidFill>
                <a:latin typeface="Footlight MT Light" pitchFamily="18" charset="0"/>
              </a:defRPr>
            </a:lvl9pPr>
          </a:lstStyle>
          <a:p>
            <a:r>
              <a:rPr lang="en-US" altLang="en-US" dirty="0">
                <a:solidFill>
                  <a:srgbClr val="0A89E0"/>
                </a:solidFill>
              </a:rPr>
              <a:t>Click each logo to view the respective party’s platform on their website. </a:t>
            </a:r>
          </a:p>
        </p:txBody>
      </p:sp>
      <p:pic>
        <p:nvPicPr>
          <p:cNvPr id="2" name="Picture 1" descr="Screen Clipping">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75481" y="3819316"/>
            <a:ext cx="2556111" cy="752891"/>
          </a:xfrm>
          <a:prstGeom prst="rect">
            <a:avLst/>
          </a:prstGeom>
        </p:spPr>
      </p:pic>
    </p:spTree>
    <p:extLst>
      <p:ext uri="{BB962C8B-B14F-4D97-AF65-F5344CB8AC3E}">
        <p14:creationId xmlns:p14="http://schemas.microsoft.com/office/powerpoint/2010/main" val="26036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9463"/>
                                        </p:tgtEl>
                                        <p:attrNameLst>
                                          <p:attrName>style.visibility</p:attrName>
                                        </p:attrNameLst>
                                      </p:cBhvr>
                                      <p:to>
                                        <p:strVal val="visible"/>
                                      </p:to>
                                    </p:set>
                                    <p:animEffect transition="in" filter="fade">
                                      <p:cBhvr>
                                        <p:cTn id="19" dur="1000"/>
                                        <p:tgtEl>
                                          <p:spTgt spid="19463"/>
                                        </p:tgtEl>
                                      </p:cBhvr>
                                    </p:animEffect>
                                    <p:anim calcmode="lin" valueType="num">
                                      <p:cBhvr>
                                        <p:cTn id="20" dur="1000" fill="hold"/>
                                        <p:tgtEl>
                                          <p:spTgt spid="19463"/>
                                        </p:tgtEl>
                                        <p:attrNameLst>
                                          <p:attrName>ppt_x</p:attrName>
                                        </p:attrNameLst>
                                      </p:cBhvr>
                                      <p:tavLst>
                                        <p:tav tm="0">
                                          <p:val>
                                            <p:strVal val="#ppt_x"/>
                                          </p:val>
                                        </p:tav>
                                        <p:tav tm="100000">
                                          <p:val>
                                            <p:strVal val="#ppt_x"/>
                                          </p:val>
                                        </p:tav>
                                      </p:tavLst>
                                    </p:anim>
                                    <p:anim calcmode="lin" valueType="num">
                                      <p:cBhvr>
                                        <p:cTn id="21" dur="1000" fill="hold"/>
                                        <p:tgtEl>
                                          <p:spTgt spid="19463"/>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9465"/>
                                        </p:tgtEl>
                                        <p:attrNameLst>
                                          <p:attrName>style.visibility</p:attrName>
                                        </p:attrNameLst>
                                      </p:cBhvr>
                                      <p:to>
                                        <p:strVal val="visible"/>
                                      </p:to>
                                    </p:set>
                                    <p:animEffect transition="in" filter="fade">
                                      <p:cBhvr>
                                        <p:cTn id="24" dur="1000"/>
                                        <p:tgtEl>
                                          <p:spTgt spid="19465"/>
                                        </p:tgtEl>
                                      </p:cBhvr>
                                    </p:animEffect>
                                    <p:anim calcmode="lin" valueType="num">
                                      <p:cBhvr>
                                        <p:cTn id="25" dur="1000" fill="hold"/>
                                        <p:tgtEl>
                                          <p:spTgt spid="19465"/>
                                        </p:tgtEl>
                                        <p:attrNameLst>
                                          <p:attrName>ppt_x</p:attrName>
                                        </p:attrNameLst>
                                      </p:cBhvr>
                                      <p:tavLst>
                                        <p:tav tm="0">
                                          <p:val>
                                            <p:strVal val="#ppt_x"/>
                                          </p:val>
                                        </p:tav>
                                        <p:tav tm="100000">
                                          <p:val>
                                            <p:strVal val="#ppt_x"/>
                                          </p:val>
                                        </p:tav>
                                      </p:tavLst>
                                    </p:anim>
                                    <p:anim calcmode="lin" valueType="num">
                                      <p:cBhvr>
                                        <p:cTn id="26" dur="1000" fill="hold"/>
                                        <p:tgtEl>
                                          <p:spTgt spid="1946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9466"/>
                                        </p:tgtEl>
                                        <p:attrNameLst>
                                          <p:attrName>style.visibility</p:attrName>
                                        </p:attrNameLst>
                                      </p:cBhvr>
                                      <p:to>
                                        <p:strVal val="visible"/>
                                      </p:to>
                                    </p:set>
                                    <p:animEffect transition="in" filter="fade">
                                      <p:cBhvr>
                                        <p:cTn id="29" dur="1000"/>
                                        <p:tgtEl>
                                          <p:spTgt spid="19466"/>
                                        </p:tgtEl>
                                      </p:cBhvr>
                                    </p:animEffect>
                                    <p:anim calcmode="lin" valueType="num">
                                      <p:cBhvr>
                                        <p:cTn id="30" dur="1000" fill="hold"/>
                                        <p:tgtEl>
                                          <p:spTgt spid="19466"/>
                                        </p:tgtEl>
                                        <p:attrNameLst>
                                          <p:attrName>ppt_x</p:attrName>
                                        </p:attrNameLst>
                                      </p:cBhvr>
                                      <p:tavLst>
                                        <p:tav tm="0">
                                          <p:val>
                                            <p:strVal val="#ppt_x"/>
                                          </p:val>
                                        </p:tav>
                                        <p:tav tm="100000">
                                          <p:val>
                                            <p:strVal val="#ppt_x"/>
                                          </p:val>
                                        </p:tav>
                                      </p:tavLst>
                                    </p:anim>
                                    <p:anim calcmode="lin" valueType="num">
                                      <p:cBhvr>
                                        <p:cTn id="31" dur="1000" fill="hold"/>
                                        <p:tgtEl>
                                          <p:spTgt spid="1946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Membership in Political Parties </a:t>
            </a:r>
          </a:p>
        </p:txBody>
      </p:sp>
      <p:graphicFrame>
        <p:nvGraphicFramePr>
          <p:cNvPr id="3" name="Table 2"/>
          <p:cNvGraphicFramePr>
            <a:graphicFrameLocks noGrp="1"/>
          </p:cNvGraphicFramePr>
          <p:nvPr>
            <p:extLst>
              <p:ext uri="{D42A27DB-BD31-4B8C-83A1-F6EECF244321}">
                <p14:modId xmlns:p14="http://schemas.microsoft.com/office/powerpoint/2010/main" val="2489515638"/>
              </p:ext>
            </p:extLst>
          </p:nvPr>
        </p:nvGraphicFramePr>
        <p:xfrm>
          <a:off x="990600" y="1905000"/>
          <a:ext cx="7315200" cy="359664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0000"/>
                    </a:ext>
                  </a:extLst>
                </a:gridCol>
                <a:gridCol w="4724400">
                  <a:extLst>
                    <a:ext uri="{9D8B030D-6E8A-4147-A177-3AD203B41FA5}">
                      <a16:colId xmlns:a16="http://schemas.microsoft.com/office/drawing/2014/main" val="20001"/>
                    </a:ext>
                  </a:extLst>
                </a:gridCol>
              </a:tblGrid>
              <a:tr h="599440">
                <a:tc gridSpan="2">
                  <a:txBody>
                    <a:bodyPr/>
                    <a:lstStyle/>
                    <a:p>
                      <a:pPr algn="ctr"/>
                      <a:r>
                        <a:rPr lang="en-US" sz="2400" dirty="0">
                          <a:latin typeface="Cambria" panose="02040503050406030204" pitchFamily="18" charset="0"/>
                        </a:rPr>
                        <a:t>State affiliates</a:t>
                      </a:r>
                      <a:r>
                        <a:rPr lang="en-US" sz="2400" baseline="0" dirty="0">
                          <a:latin typeface="Cambria" panose="02040503050406030204" pitchFamily="18" charset="0"/>
                        </a:rPr>
                        <a:t> for each political party </a:t>
                      </a:r>
                      <a:endParaRPr lang="en-US" sz="2400" dirty="0">
                        <a:latin typeface="Cambria" panose="02040503050406030204" pitchFamily="18" charset="0"/>
                      </a:endParaRPr>
                    </a:p>
                  </a:txBody>
                  <a:tcPr/>
                </a:tc>
                <a:tc hMerge="1">
                  <a:txBody>
                    <a:bodyPr/>
                    <a:lstStyle/>
                    <a:p>
                      <a:endParaRPr lang="en-US" dirty="0"/>
                    </a:p>
                  </a:txBody>
                  <a:tcPr/>
                </a:tc>
                <a:extLst>
                  <a:ext uri="{0D108BD9-81ED-4DB2-BD59-A6C34878D82A}">
                    <a16:rowId xmlns:a16="http://schemas.microsoft.com/office/drawing/2014/main" val="10000"/>
                  </a:ext>
                </a:extLst>
              </a:tr>
              <a:tr h="599440">
                <a:tc>
                  <a:txBody>
                    <a:bodyPr/>
                    <a:lstStyle/>
                    <a:p>
                      <a:r>
                        <a:rPr lang="en-US" sz="2400" dirty="0">
                          <a:latin typeface="Cambria" panose="02040503050406030204" pitchFamily="18" charset="0"/>
                        </a:rPr>
                        <a:t>Democratic Party</a:t>
                      </a:r>
                    </a:p>
                  </a:txBody>
                  <a:tcPr/>
                </a:tc>
                <a:tc>
                  <a:txBody>
                    <a:bodyPr/>
                    <a:lstStyle/>
                    <a:p>
                      <a:r>
                        <a:rPr lang="en-US" sz="2400" dirty="0">
                          <a:latin typeface="Cambria" panose="02040503050406030204" pitchFamily="18" charset="0"/>
                        </a:rPr>
                        <a:t>50 states, District of Columbia</a:t>
                      </a:r>
                    </a:p>
                  </a:txBody>
                  <a:tcPr/>
                </a:tc>
                <a:extLst>
                  <a:ext uri="{0D108BD9-81ED-4DB2-BD59-A6C34878D82A}">
                    <a16:rowId xmlns:a16="http://schemas.microsoft.com/office/drawing/2014/main" val="10001"/>
                  </a:ext>
                </a:extLst>
              </a:tr>
              <a:tr h="599440">
                <a:tc>
                  <a:txBody>
                    <a:bodyPr/>
                    <a:lstStyle/>
                    <a:p>
                      <a:r>
                        <a:rPr lang="en-US" sz="2400" dirty="0">
                          <a:latin typeface="Cambria" panose="02040503050406030204" pitchFamily="18" charset="0"/>
                        </a:rPr>
                        <a:t>Republican Party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latin typeface="Cambria" panose="02040503050406030204" pitchFamily="18" charset="0"/>
                        </a:rPr>
                        <a:t>50 states, District of Columbia</a:t>
                      </a:r>
                    </a:p>
                  </a:txBody>
                  <a:tcPr/>
                </a:tc>
                <a:extLst>
                  <a:ext uri="{0D108BD9-81ED-4DB2-BD59-A6C34878D82A}">
                    <a16:rowId xmlns:a16="http://schemas.microsoft.com/office/drawing/2014/main" val="10002"/>
                  </a:ext>
                </a:extLst>
              </a:tr>
              <a:tr h="599440">
                <a:tc>
                  <a:txBody>
                    <a:bodyPr/>
                    <a:lstStyle/>
                    <a:p>
                      <a:r>
                        <a:rPr lang="en-US" sz="2400" dirty="0">
                          <a:latin typeface="Cambria" panose="02040503050406030204" pitchFamily="18" charset="0"/>
                        </a:rPr>
                        <a:t>Libertarian Party</a:t>
                      </a:r>
                    </a:p>
                  </a:txBody>
                  <a:tcPr/>
                </a:tc>
                <a:tc>
                  <a:txBody>
                    <a:bodyPr/>
                    <a:lstStyle/>
                    <a:p>
                      <a:r>
                        <a:rPr lang="en-US" sz="2400" dirty="0">
                          <a:latin typeface="Cambria" panose="02040503050406030204" pitchFamily="18" charset="0"/>
                        </a:rPr>
                        <a:t>34 states</a:t>
                      </a:r>
                    </a:p>
                  </a:txBody>
                  <a:tcPr/>
                </a:tc>
                <a:extLst>
                  <a:ext uri="{0D108BD9-81ED-4DB2-BD59-A6C34878D82A}">
                    <a16:rowId xmlns:a16="http://schemas.microsoft.com/office/drawing/2014/main" val="10003"/>
                  </a:ext>
                </a:extLst>
              </a:tr>
              <a:tr h="599440">
                <a:tc>
                  <a:txBody>
                    <a:bodyPr/>
                    <a:lstStyle/>
                    <a:p>
                      <a:r>
                        <a:rPr lang="en-US" sz="2400" dirty="0">
                          <a:latin typeface="Cambria" panose="02040503050406030204" pitchFamily="18" charset="0"/>
                        </a:rPr>
                        <a:t>Green Party</a:t>
                      </a:r>
                    </a:p>
                  </a:txBody>
                  <a:tcPr/>
                </a:tc>
                <a:tc>
                  <a:txBody>
                    <a:bodyPr/>
                    <a:lstStyle/>
                    <a:p>
                      <a:r>
                        <a:rPr lang="en-US" sz="2400" dirty="0">
                          <a:latin typeface="Cambria" panose="02040503050406030204" pitchFamily="18" charset="0"/>
                        </a:rPr>
                        <a:t>21 states</a:t>
                      </a:r>
                    </a:p>
                  </a:txBody>
                  <a:tcPr/>
                </a:tc>
                <a:extLst>
                  <a:ext uri="{0D108BD9-81ED-4DB2-BD59-A6C34878D82A}">
                    <a16:rowId xmlns:a16="http://schemas.microsoft.com/office/drawing/2014/main" val="10004"/>
                  </a:ext>
                </a:extLst>
              </a:tr>
              <a:tr h="599440">
                <a:tc>
                  <a:txBody>
                    <a:bodyPr/>
                    <a:lstStyle/>
                    <a:p>
                      <a:r>
                        <a:rPr lang="en-US" sz="2400" dirty="0">
                          <a:latin typeface="Cambria" panose="02040503050406030204" pitchFamily="18" charset="0"/>
                        </a:rPr>
                        <a:t>Constitution Party</a:t>
                      </a:r>
                    </a:p>
                  </a:txBody>
                  <a:tcPr/>
                </a:tc>
                <a:tc>
                  <a:txBody>
                    <a:bodyPr/>
                    <a:lstStyle/>
                    <a:p>
                      <a:r>
                        <a:rPr lang="en-US" sz="2400" dirty="0">
                          <a:latin typeface="Cambria" panose="02040503050406030204" pitchFamily="18" charset="0"/>
                        </a:rPr>
                        <a:t>12 states </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21979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Click the Image Below to View “Party Poopers: Not even the Founders Liked Political Parties”</a:t>
            </a:r>
          </a:p>
        </p:txBody>
      </p:sp>
      <p:pic>
        <p:nvPicPr>
          <p:cNvPr id="4" name="Picture 3" descr="Screen Clipping">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3352" y="1905000"/>
            <a:ext cx="7191375" cy="4267200"/>
          </a:xfrm>
          <a:prstGeom prst="rect">
            <a:avLst/>
          </a:prstGeom>
        </p:spPr>
      </p:pic>
    </p:spTree>
    <p:extLst>
      <p:ext uri="{BB962C8B-B14F-4D97-AF65-F5344CB8AC3E}">
        <p14:creationId xmlns:p14="http://schemas.microsoft.com/office/powerpoint/2010/main" val="579360703"/>
      </p:ext>
    </p:extLst>
  </p:cSld>
  <p:clrMapOvr>
    <a:masterClrMapping/>
  </p:clrMapOvr>
</p:sld>
</file>

<file path=ppt/theme/theme1.xml><?xml version="1.0" encoding="utf-8"?>
<a:theme xmlns:a="http://schemas.openxmlformats.org/drawingml/2006/main" name="Curriculum Whe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Curriculum Wheel</Template>
  <TotalTime>2977</TotalTime>
  <Words>831</Words>
  <Application>Microsoft Office PowerPoint</Application>
  <PresentationFormat>On-screen Show (4:3)</PresentationFormat>
  <Paragraphs>92</Paragraphs>
  <Slides>13</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Bernard MT Condensed</vt:lpstr>
      <vt:lpstr>Calibri</vt:lpstr>
      <vt:lpstr>Cambria</vt:lpstr>
      <vt:lpstr>Comic Sans MS</vt:lpstr>
      <vt:lpstr>Footlight MT Light</vt:lpstr>
      <vt:lpstr>Wingdings</vt:lpstr>
      <vt:lpstr>Wingdings 2</vt:lpstr>
      <vt:lpstr>Curriculum Wheel</vt:lpstr>
      <vt:lpstr>Party Time! </vt:lpstr>
      <vt:lpstr>What comes to mind when you see:</vt:lpstr>
      <vt:lpstr>What comes to mind when you see:</vt:lpstr>
      <vt:lpstr>IN your group:</vt:lpstr>
      <vt:lpstr>Two Party System</vt:lpstr>
      <vt:lpstr>Party Animals?</vt:lpstr>
      <vt:lpstr>PowerPoint Presentation</vt:lpstr>
      <vt:lpstr>Membership in Political Parties </vt:lpstr>
      <vt:lpstr>Click the Image Below to View “Party Poopers: Not even the Founders Liked Political Parties”</vt:lpstr>
      <vt:lpstr>Identifying the Issues </vt:lpstr>
      <vt:lpstr>Role of Political Parties</vt:lpstr>
      <vt:lpstr>Political Parties Today</vt:lpstr>
      <vt:lpstr>Checking for Understanding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Crowe Watson</dc:creator>
  <cp:lastModifiedBy>Lawrence, Nicholas R.</cp:lastModifiedBy>
  <cp:revision>24</cp:revision>
  <cp:lastPrinted>2017-10-23T11:54:42Z</cp:lastPrinted>
  <dcterms:created xsi:type="dcterms:W3CDTF">2015-08-19T15:57:22Z</dcterms:created>
  <dcterms:modified xsi:type="dcterms:W3CDTF">2017-10-24T12:45:51Z</dcterms:modified>
</cp:coreProperties>
</file>