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5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54" d="100"/>
          <a:sy n="54" d="100"/>
        </p:scale>
        <p:origin x="3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3F7F-7515-4E4E-B7C7-08A42A5BC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143B-3143-4D8E-8EDA-BB174280C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50363-F090-48C3-854E-C15D3900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E857E-A238-4983-8B70-208660BA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EEBFA-A1C6-434B-AE0A-AF05AB0C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BD75-0EBB-482D-9C3B-8EEC4537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3E6ED-D92C-490A-B8B1-D71BF6DBA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0B860-86F6-448C-8918-376F875F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47BDD-6A51-45D8-94EC-0BEA2093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7F99-2678-4C97-91B2-D5F12517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5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91AC6E-8FDA-4FE8-9BAD-C0E722A81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85284-E2C6-4E18-B92B-E0735ECC9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B371C-AFAD-4E7F-A6E0-ADD0F045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B26F-C2F6-46D3-B108-70FA9DFB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08DC7-80A6-4750-83D2-C5F65617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3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E3C8-1E33-4735-86EE-3DFFE0349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802C-648D-42FE-89ED-0BB53132F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E9DFE-F832-475B-812E-E26C2A4F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2BA28-D69D-4D36-9F9C-5C2F4158D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FBC16-6811-41FB-BB1F-B3AB0D26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0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A619-17DE-4C3E-8211-E02A112F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0CF0-E5D5-40A3-8355-C945BB77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50AF0-FDD0-4152-ACDD-F3C13A34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92F0-BF06-4DF4-902A-DC09DCA2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03A8B-7E4E-4432-AF88-72C09D18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3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3DC5-D6E6-457E-A451-26323A92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0E4BC-A1CD-4DA6-9A31-F33160C22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A66E6-147C-4057-8C72-556F4E070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02B8A-D57C-496F-A572-E21D3C4B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AA14A-D8A9-4218-A421-8CBBDDEA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13830-941C-458B-B7E5-2E0F28A4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B938-332E-4C84-9A4E-4F9EB2E07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4AD9D-A6F7-4B93-B4FC-852059E7E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BADB9-768A-4461-8C3C-EE8C3B22E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E8622-F5DB-43EC-9316-BA846761B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4A297-685B-4EE7-B1EF-A84C87EC8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B2461-713B-49F9-9D3C-A8334254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A86163-34CD-4103-A105-D4EFCD14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975EB-3689-4BE5-A2DD-517F8041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8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459B-B955-476F-B211-E7E970A0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06338-086A-4100-9D3C-ED8EF2A47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27896-57DB-4225-BFBD-4063DC3D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FC4E3-0577-4AD9-9946-C4A7D935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E4FFD-DD0C-45DC-87D3-641D0CA1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31D47-0E0D-43E0-B746-557D7BFF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8645-6FB9-4E58-AD73-C808E99B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420D-1763-4FF3-A440-C378967B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7D11-3BFF-475D-B59E-3E00448D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107C8-C41D-4D9D-850E-5FF532EC5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17ACD-5E11-4BD1-BBAC-4D1C0438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829CE-8875-4157-B44F-4749B27D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1BF55-DA0A-4DD8-B803-DCAA3E22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7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348C-981B-4560-8804-6FF6C92C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5BAEB-3ECF-4324-886D-B020235A3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D1864-6825-4388-A0C8-BA0C12233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02210-88F2-4609-90D1-5E29F572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CE6E9-64E2-424C-AC58-63235218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3C5FE-0A3A-4DC8-B728-44224445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758BA-F5CB-45FB-A303-6301CB62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9261E-A876-4576-9EFE-DE0366E0B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3412-1371-437C-8D4D-22EA7EF08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0FD9-BCD6-4164-A7E2-ECFDE5E2FFD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7AA8A-D81A-4338-BEF7-79AD2F452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2AF77-1676-4B76-BFF8-A5B40F26A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CF79-6328-4D93-8D04-CAE502A5C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ece.mrdonn.org/myths.html" TargetMode="External"/><Relationship Id="rId7" Type="http://schemas.openxmlformats.org/officeDocument/2006/relationships/hyperlink" Target="http://pantheon.org/areas/mythology/europe/greek/articles.html" TargetMode="External"/><Relationship Id="rId2" Type="http://schemas.openxmlformats.org/officeDocument/2006/relationships/hyperlink" Target="https://www.mensaforkids.org/teach/lesson-plans/an-introduction-to-greek-mytholog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ggia.com/myth/content.html" TargetMode="External"/><Relationship Id="rId5" Type="http://schemas.openxmlformats.org/officeDocument/2006/relationships/hyperlink" Target="http://mythman.com/" TargetMode="External"/><Relationship Id="rId4" Type="http://schemas.openxmlformats.org/officeDocument/2006/relationships/hyperlink" Target="http://www.mythweb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5A19E-0E11-475F-874B-B4026E133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427" y="1406778"/>
            <a:ext cx="4512384" cy="5169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216080-2F42-48C2-97C8-76A4215CFA12}"/>
              </a:ext>
            </a:extLst>
          </p:cNvPr>
          <p:cNvSpPr txBox="1"/>
          <p:nvPr/>
        </p:nvSpPr>
        <p:spPr>
          <a:xfrm>
            <a:off x="492370" y="281345"/>
            <a:ext cx="1140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Greek and Roman Mythology Comparison Directions:  Students are to fill the provided template to work on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E27B2-FF48-4449-91DB-37B1F9D1BE3B}"/>
              </a:ext>
            </a:extLst>
          </p:cNvPr>
          <p:cNvSpPr txBox="1"/>
          <p:nvPr/>
        </p:nvSpPr>
        <p:spPr>
          <a:xfrm>
            <a:off x="298938" y="808966"/>
            <a:ext cx="1171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World History:  </a:t>
            </a:r>
            <a:r>
              <a:rPr lang="en-US" dirty="0"/>
              <a:t>Complete slides 1-21  and slide 30                        </a:t>
            </a:r>
            <a:r>
              <a:rPr lang="en-US" b="1" dirty="0"/>
              <a:t>Advanced/Gifted World History: </a:t>
            </a:r>
            <a:r>
              <a:rPr lang="en-US" dirty="0"/>
              <a:t>Complete all slides (1-30)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C33BB0-98BC-4CA3-92B6-1FDBD2636827}"/>
              </a:ext>
            </a:extLst>
          </p:cNvPr>
          <p:cNvSpPr txBox="1"/>
          <p:nvPr/>
        </p:nvSpPr>
        <p:spPr>
          <a:xfrm>
            <a:off x="642937" y="2274838"/>
            <a:ext cx="4886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Date: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Period:</a:t>
            </a:r>
          </a:p>
        </p:txBody>
      </p:sp>
    </p:spTree>
    <p:extLst>
      <p:ext uri="{BB962C8B-B14F-4D97-AF65-F5344CB8AC3E}">
        <p14:creationId xmlns:p14="http://schemas.microsoft.com/office/powerpoint/2010/main" val="64681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Athena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193247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Athena: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6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Apollo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377250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Apollo: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4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Artemis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868965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Artemis: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7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Aphrodite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33001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Aphrodite: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5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Hermes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232534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Hermes: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7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Zeus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44266"/>
            <a:ext cx="5181600" cy="495544"/>
          </a:xfrm>
        </p:spPr>
        <p:txBody>
          <a:bodyPr/>
          <a:lstStyle/>
          <a:p>
            <a:r>
              <a:rPr lang="en-US" dirty="0"/>
              <a:t>Image</a:t>
            </a:r>
            <a:r>
              <a:rPr lang="en-US" sz="1100" dirty="0"/>
              <a:t>  Source: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733C108-241A-409E-9303-F1467114D99C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50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Ares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310321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Ares: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69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 err="1"/>
              <a:t>Hephaestrus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2598905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</a:t>
            </a:r>
            <a:r>
              <a:rPr lang="en-US" dirty="0" err="1"/>
              <a:t>Hephaestrus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88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Hestia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3734055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Hestia: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71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Demeter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2289278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Demeter: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48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Dionysus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17086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Dionysus: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7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Zeus: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09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FD4E3A-6DC9-48EE-8DD3-B0DC21CDAC74}"/>
              </a:ext>
            </a:extLst>
          </p:cNvPr>
          <p:cNvSpPr txBox="1"/>
          <p:nvPr/>
        </p:nvSpPr>
        <p:spPr>
          <a:xfrm>
            <a:off x="586154" y="42159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Sources: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CFBE7-10A9-480B-9A30-990EB9344EFC}"/>
              </a:ext>
            </a:extLst>
          </p:cNvPr>
          <p:cNvSpPr txBox="1"/>
          <p:nvPr/>
        </p:nvSpPr>
        <p:spPr>
          <a:xfrm>
            <a:off x="586154" y="1173430"/>
            <a:ext cx="11605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Mensa for Kids </a:t>
            </a:r>
            <a:r>
              <a:rPr lang="en-US" dirty="0"/>
              <a:t>-https://www.mensaforkids.org/teach/lesson-plans/an-introduction-to-greek-mythology/</a:t>
            </a:r>
          </a:p>
          <a:p>
            <a:pPr algn="l"/>
            <a:r>
              <a:rPr lang="en-US" dirty="0"/>
              <a:t>-</a:t>
            </a:r>
            <a:r>
              <a:rPr lang="en-US" b="1" i="0" dirty="0">
                <a:solidFill>
                  <a:srgbClr val="333333"/>
                </a:solidFill>
                <a:effectLst/>
                <a:latin typeface="Roboto"/>
              </a:rPr>
              <a:t>Web references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72ED"/>
                </a:solidFill>
                <a:effectLst/>
                <a:latin typeface="Roboto"/>
                <a:hlinkClick r:id="rId3"/>
              </a:rPr>
              <a:t>Some Great Greek Myths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72ED"/>
                </a:solidFill>
                <a:effectLst/>
                <a:latin typeface="Roboto"/>
                <a:hlinkClick r:id="rId4"/>
              </a:rPr>
              <a:t>Mythweb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72ED"/>
                </a:solidFill>
                <a:effectLst/>
                <a:latin typeface="Roboto"/>
                <a:hlinkClick r:id="rId5"/>
              </a:rPr>
              <a:t>MythMan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72ED"/>
                </a:solidFill>
                <a:effectLst/>
                <a:latin typeface="Roboto"/>
                <a:hlinkClick r:id="rId6"/>
              </a:rPr>
              <a:t>Mythography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72ED"/>
                </a:solidFill>
                <a:effectLst/>
                <a:latin typeface="Roboto"/>
                <a:hlinkClick r:id="rId7"/>
              </a:rPr>
              <a:t>Encyclopedia </a:t>
            </a:r>
            <a:r>
              <a:rPr lang="en-US" b="0" i="0" u="none" strike="noStrike" dirty="0" err="1">
                <a:solidFill>
                  <a:srgbClr val="0072ED"/>
                </a:solidFill>
                <a:effectLst/>
                <a:latin typeface="Roboto"/>
                <a:hlinkClick r:id="rId7"/>
              </a:rPr>
              <a:t>Mythica</a:t>
            </a:r>
            <a:endParaRPr lang="en-US" b="0" i="0" dirty="0">
              <a:solidFill>
                <a:srgbClr val="333333"/>
              </a:solidFill>
              <a:effectLst/>
              <a:latin typeface="Roboto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DE0E4B-DE2F-4845-8696-FDC58AD12394}"/>
              </a:ext>
            </a:extLst>
          </p:cNvPr>
          <p:cNvSpPr txBox="1"/>
          <p:nvPr/>
        </p:nvSpPr>
        <p:spPr>
          <a:xfrm>
            <a:off x="586154" y="3481754"/>
            <a:ext cx="95777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Additional Student Sources:</a:t>
            </a:r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1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Hera</a:t>
            </a:r>
            <a:r>
              <a:rPr lang="en-US" dirty="0"/>
              <a:t>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199903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Hera: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2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 err="1"/>
              <a:t>Posideon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268577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</a:t>
            </a:r>
            <a:r>
              <a:rPr lang="en-US" dirty="0" err="1"/>
              <a:t>Posideon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2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787E-590D-4FB7-9949-8F3ADE50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Name: </a:t>
            </a:r>
            <a:r>
              <a:rPr lang="en-US" b="1" dirty="0"/>
              <a:t>Hades</a:t>
            </a:r>
            <a:r>
              <a:rPr lang="en-US" dirty="0"/>
              <a:t>  Roman Name:  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718C-7217-44CB-A935-B5184119F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Realm:</a:t>
            </a:r>
          </a:p>
          <a:p>
            <a:r>
              <a:rPr lang="en-US" dirty="0"/>
              <a:t>Symbol/Weapons/Tools:</a:t>
            </a:r>
          </a:p>
          <a:p>
            <a:r>
              <a:rPr lang="en-US" dirty="0"/>
              <a:t>Powers/Attributes:</a:t>
            </a:r>
          </a:p>
          <a:p>
            <a:r>
              <a:rPr lang="en-US" dirty="0"/>
              <a:t>Spouse/Children:</a:t>
            </a:r>
          </a:p>
          <a:p>
            <a:r>
              <a:rPr lang="en-US" dirty="0"/>
              <a:t>Facts/Characteristics: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6AF8C-4870-4C6F-8C2B-EACD93663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Image:</a:t>
            </a:r>
          </a:p>
        </p:txBody>
      </p:sp>
    </p:spTree>
    <p:extLst>
      <p:ext uri="{BB962C8B-B14F-4D97-AF65-F5344CB8AC3E}">
        <p14:creationId xmlns:p14="http://schemas.microsoft.com/office/powerpoint/2010/main" val="88082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D1C-1A6F-4640-B917-A3760A73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Myth of Hades: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A77C-750E-43F1-A144-68F1021C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572</Words>
  <Application>Microsoft Office PowerPoint</Application>
  <PresentationFormat>Widescreen</PresentationFormat>
  <Paragraphs>136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Roboto</vt:lpstr>
      <vt:lpstr>Office Theme</vt:lpstr>
      <vt:lpstr>PowerPoint Presentation</vt:lpstr>
      <vt:lpstr>Greek Name: Zeus  Roman Name:  ?</vt:lpstr>
      <vt:lpstr>Famous Myth of Zeus:</vt:lpstr>
      <vt:lpstr>Greek Name: Hera Roman Name:  ?</vt:lpstr>
      <vt:lpstr>Famous Myth of Hera:</vt:lpstr>
      <vt:lpstr>Greek Name: Posideon  Roman Name:  ?</vt:lpstr>
      <vt:lpstr>Famous Myth of Posideon:</vt:lpstr>
      <vt:lpstr>Greek Name: Hades  Roman Name:  ?</vt:lpstr>
      <vt:lpstr>Famous Myth of Hades:</vt:lpstr>
      <vt:lpstr>Greek Name: Athena  Roman Name:  ?</vt:lpstr>
      <vt:lpstr>Famous Myth of Athena:</vt:lpstr>
      <vt:lpstr>Greek Name: Apollo  Roman Name:  ?</vt:lpstr>
      <vt:lpstr>Famous Myth of Apollo:</vt:lpstr>
      <vt:lpstr>Greek Name: Artemis  Roman Name:  ?</vt:lpstr>
      <vt:lpstr>Famous Myth of Artemis:</vt:lpstr>
      <vt:lpstr>Greek Name: Aphrodite  Roman Name:  ?</vt:lpstr>
      <vt:lpstr>Famous Myth of Aphrodite:</vt:lpstr>
      <vt:lpstr>Greek Name: Hermes  Roman Name:  ?</vt:lpstr>
      <vt:lpstr>Famous Myth of Hermes:</vt:lpstr>
      <vt:lpstr>Greek Name: Ares  Roman Name:  ?</vt:lpstr>
      <vt:lpstr>Famous Myth of Ares:</vt:lpstr>
      <vt:lpstr>Greek Name: Hephaestrus  Roman Name:  ?</vt:lpstr>
      <vt:lpstr>Famous Myth of Hephaestrus:</vt:lpstr>
      <vt:lpstr>Greek Name: Hestia  Roman Name:  ?</vt:lpstr>
      <vt:lpstr>Famous Myth of Hestia:</vt:lpstr>
      <vt:lpstr>Greek Name: Demeter  Roman Name:  ?</vt:lpstr>
      <vt:lpstr>Famous Myth of Demeter:</vt:lpstr>
      <vt:lpstr>Greek Name: Dionysus  Roman Name:  ?</vt:lpstr>
      <vt:lpstr>Famous Myth of Dionysus: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Lawrence, Nicholas R.</dc:creator>
  <cp:lastModifiedBy>Lawrence, Nicholas R.</cp:lastModifiedBy>
  <cp:revision>49</cp:revision>
  <dcterms:created xsi:type="dcterms:W3CDTF">2021-02-08T14:45:25Z</dcterms:created>
  <dcterms:modified xsi:type="dcterms:W3CDTF">2021-02-10T15:11:51Z</dcterms:modified>
</cp:coreProperties>
</file>