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5B0D18-43C4-41F5-897F-43EC21372913}" v="1" dt="2023-02-03T14:13:40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53" d="100"/>
          <a:sy n="53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wrence, Nicholas R." userId="a4bc7abc-f089-46f7-b7e4-85f67efc11fd" providerId="ADAL" clId="{A05B0D18-43C4-41F5-897F-43EC21372913}"/>
    <pc:docChg chg="undo custSel modSld sldOrd">
      <pc:chgData name="Lawrence, Nicholas R." userId="a4bc7abc-f089-46f7-b7e4-85f67efc11fd" providerId="ADAL" clId="{A05B0D18-43C4-41F5-897F-43EC21372913}" dt="2023-02-03T14:26:07.505" v="364"/>
      <pc:docMkLst>
        <pc:docMk/>
      </pc:docMkLst>
      <pc:sldChg chg="modSp mod">
        <pc:chgData name="Lawrence, Nicholas R." userId="a4bc7abc-f089-46f7-b7e4-85f67efc11fd" providerId="ADAL" clId="{A05B0D18-43C4-41F5-897F-43EC21372913}" dt="2023-02-03T14:17:24.312" v="221" actId="20577"/>
        <pc:sldMkLst>
          <pc:docMk/>
          <pc:sldMk cId="1212116810" sldId="256"/>
        </pc:sldMkLst>
        <pc:spChg chg="mod">
          <ac:chgData name="Lawrence, Nicholas R." userId="a4bc7abc-f089-46f7-b7e4-85f67efc11fd" providerId="ADAL" clId="{A05B0D18-43C4-41F5-897F-43EC21372913}" dt="2023-02-03T14:15:15.046" v="204" actId="20577"/>
          <ac:spMkLst>
            <pc:docMk/>
            <pc:sldMk cId="1212116810" sldId="256"/>
            <ac:spMk id="2" creationId="{9BF3BC60-DFB5-47D3-BEBC-CBF591705E51}"/>
          </ac:spMkLst>
        </pc:spChg>
        <pc:graphicFrameChg chg="mod modGraphic">
          <ac:chgData name="Lawrence, Nicholas R." userId="a4bc7abc-f089-46f7-b7e4-85f67efc11fd" providerId="ADAL" clId="{A05B0D18-43C4-41F5-897F-43EC21372913}" dt="2023-02-03T14:17:24.312" v="221" actId="20577"/>
          <ac:graphicFrameMkLst>
            <pc:docMk/>
            <pc:sldMk cId="1212116810" sldId="256"/>
            <ac:graphicFrameMk id="4" creationId="{66D7DDA7-F036-47E5-9F50-189281BF2850}"/>
          </ac:graphicFrameMkLst>
        </pc:graphicFrameChg>
      </pc:sldChg>
      <pc:sldChg chg="ord">
        <pc:chgData name="Lawrence, Nicholas R." userId="a4bc7abc-f089-46f7-b7e4-85f67efc11fd" providerId="ADAL" clId="{A05B0D18-43C4-41F5-897F-43EC21372913}" dt="2023-02-03T14:07:10.035" v="5"/>
        <pc:sldMkLst>
          <pc:docMk/>
          <pc:sldMk cId="1183460235" sldId="259"/>
        </pc:sldMkLst>
      </pc:sldChg>
      <pc:sldChg chg="modSp mod">
        <pc:chgData name="Lawrence, Nicholas R." userId="a4bc7abc-f089-46f7-b7e4-85f67efc11fd" providerId="ADAL" clId="{A05B0D18-43C4-41F5-897F-43EC21372913}" dt="2023-02-03T14:24:37.687" v="350" actId="14100"/>
        <pc:sldMkLst>
          <pc:docMk/>
          <pc:sldMk cId="486635206" sldId="260"/>
        </pc:sldMkLst>
        <pc:spChg chg="mod">
          <ac:chgData name="Lawrence, Nicholas R." userId="a4bc7abc-f089-46f7-b7e4-85f67efc11fd" providerId="ADAL" clId="{A05B0D18-43C4-41F5-897F-43EC21372913}" dt="2023-02-03T14:24:37.687" v="350" actId="14100"/>
          <ac:spMkLst>
            <pc:docMk/>
            <pc:sldMk cId="486635206" sldId="260"/>
            <ac:spMk id="2" creationId="{D4902811-BE05-4BBE-80E8-F2630D749008}"/>
          </ac:spMkLst>
        </pc:spChg>
        <pc:spChg chg="mod">
          <ac:chgData name="Lawrence, Nicholas R." userId="a4bc7abc-f089-46f7-b7e4-85f67efc11fd" providerId="ADAL" clId="{A05B0D18-43C4-41F5-897F-43EC21372913}" dt="2023-02-03T14:22:04.181" v="322" actId="20577"/>
          <ac:spMkLst>
            <pc:docMk/>
            <pc:sldMk cId="486635206" sldId="260"/>
            <ac:spMk id="4" creationId="{16E9B51F-853A-429F-874A-0989C80A0D55}"/>
          </ac:spMkLst>
        </pc:spChg>
      </pc:sldChg>
      <pc:sldChg chg="modSp mod">
        <pc:chgData name="Lawrence, Nicholas R." userId="a4bc7abc-f089-46f7-b7e4-85f67efc11fd" providerId="ADAL" clId="{A05B0D18-43C4-41F5-897F-43EC21372913}" dt="2023-02-03T14:24:46.018" v="351"/>
        <pc:sldMkLst>
          <pc:docMk/>
          <pc:sldMk cId="3061339216" sldId="261"/>
        </pc:sldMkLst>
        <pc:spChg chg="mod">
          <ac:chgData name="Lawrence, Nicholas R." userId="a4bc7abc-f089-46f7-b7e4-85f67efc11fd" providerId="ADAL" clId="{A05B0D18-43C4-41F5-897F-43EC21372913}" dt="2023-02-03T14:24:46.018" v="351"/>
          <ac:spMkLst>
            <pc:docMk/>
            <pc:sldMk cId="3061339216" sldId="261"/>
            <ac:spMk id="2" creationId="{04BC2239-3F4E-41E8-8EF3-F7597BE731C2}"/>
          </ac:spMkLst>
        </pc:spChg>
        <pc:spChg chg="mod">
          <ac:chgData name="Lawrence, Nicholas R." userId="a4bc7abc-f089-46f7-b7e4-85f67efc11fd" providerId="ADAL" clId="{A05B0D18-43C4-41F5-897F-43EC21372913}" dt="2023-02-03T14:22:15.737" v="323"/>
          <ac:spMkLst>
            <pc:docMk/>
            <pc:sldMk cId="3061339216" sldId="261"/>
            <ac:spMk id="4" creationId="{F107717B-F8EF-4A84-8BD9-77EC98E01148}"/>
          </ac:spMkLst>
        </pc:spChg>
      </pc:sldChg>
      <pc:sldChg chg="modSp mod">
        <pc:chgData name="Lawrence, Nicholas R." userId="a4bc7abc-f089-46f7-b7e4-85f67efc11fd" providerId="ADAL" clId="{A05B0D18-43C4-41F5-897F-43EC21372913}" dt="2023-02-03T14:24:58.200" v="353" actId="14100"/>
        <pc:sldMkLst>
          <pc:docMk/>
          <pc:sldMk cId="3162321463" sldId="262"/>
        </pc:sldMkLst>
        <pc:spChg chg="mod">
          <ac:chgData name="Lawrence, Nicholas R." userId="a4bc7abc-f089-46f7-b7e4-85f67efc11fd" providerId="ADAL" clId="{A05B0D18-43C4-41F5-897F-43EC21372913}" dt="2023-02-03T14:24:58.200" v="353" actId="14100"/>
          <ac:spMkLst>
            <pc:docMk/>
            <pc:sldMk cId="3162321463" sldId="262"/>
            <ac:spMk id="2" creationId="{A81BE511-B887-4F8D-9037-B64B98627E7E}"/>
          </ac:spMkLst>
        </pc:spChg>
        <pc:spChg chg="mod">
          <ac:chgData name="Lawrence, Nicholas R." userId="a4bc7abc-f089-46f7-b7e4-85f67efc11fd" providerId="ADAL" clId="{A05B0D18-43C4-41F5-897F-43EC21372913}" dt="2023-02-03T14:22:25.802" v="325" actId="27636"/>
          <ac:spMkLst>
            <pc:docMk/>
            <pc:sldMk cId="3162321463" sldId="262"/>
            <ac:spMk id="4" creationId="{84F43D49-BF33-48FE-8A3D-824AED0CE523}"/>
          </ac:spMkLst>
        </pc:spChg>
      </pc:sldChg>
      <pc:sldChg chg="modSp mod">
        <pc:chgData name="Lawrence, Nicholas R." userId="a4bc7abc-f089-46f7-b7e4-85f67efc11fd" providerId="ADAL" clId="{A05B0D18-43C4-41F5-897F-43EC21372913}" dt="2023-02-03T14:25:13.840" v="355" actId="14100"/>
        <pc:sldMkLst>
          <pc:docMk/>
          <pc:sldMk cId="2993946840" sldId="263"/>
        </pc:sldMkLst>
        <pc:spChg chg="mod">
          <ac:chgData name="Lawrence, Nicholas R." userId="a4bc7abc-f089-46f7-b7e4-85f67efc11fd" providerId="ADAL" clId="{A05B0D18-43C4-41F5-897F-43EC21372913}" dt="2023-02-03T14:25:13.840" v="355" actId="14100"/>
          <ac:spMkLst>
            <pc:docMk/>
            <pc:sldMk cId="2993946840" sldId="263"/>
            <ac:spMk id="2" creationId="{A81BE511-B887-4F8D-9037-B64B98627E7E}"/>
          </ac:spMkLst>
        </pc:spChg>
        <pc:spChg chg="mod">
          <ac:chgData name="Lawrence, Nicholas R." userId="a4bc7abc-f089-46f7-b7e4-85f67efc11fd" providerId="ADAL" clId="{A05B0D18-43C4-41F5-897F-43EC21372913}" dt="2023-02-03T14:22:30.628" v="327" actId="27636"/>
          <ac:spMkLst>
            <pc:docMk/>
            <pc:sldMk cId="2993946840" sldId="263"/>
            <ac:spMk id="4" creationId="{84F43D49-BF33-48FE-8A3D-824AED0CE523}"/>
          </ac:spMkLst>
        </pc:spChg>
      </pc:sldChg>
      <pc:sldChg chg="modSp mod">
        <pc:chgData name="Lawrence, Nicholas R." userId="a4bc7abc-f089-46f7-b7e4-85f67efc11fd" providerId="ADAL" clId="{A05B0D18-43C4-41F5-897F-43EC21372913}" dt="2023-02-03T14:25:25.367" v="357" actId="14100"/>
        <pc:sldMkLst>
          <pc:docMk/>
          <pc:sldMk cId="3155113836" sldId="264"/>
        </pc:sldMkLst>
        <pc:spChg chg="mod">
          <ac:chgData name="Lawrence, Nicholas R." userId="a4bc7abc-f089-46f7-b7e4-85f67efc11fd" providerId="ADAL" clId="{A05B0D18-43C4-41F5-897F-43EC21372913}" dt="2023-02-03T14:25:25.367" v="357" actId="14100"/>
          <ac:spMkLst>
            <pc:docMk/>
            <pc:sldMk cId="3155113836" sldId="264"/>
            <ac:spMk id="2" creationId="{A81BE511-B887-4F8D-9037-B64B98627E7E}"/>
          </ac:spMkLst>
        </pc:spChg>
        <pc:spChg chg="mod">
          <ac:chgData name="Lawrence, Nicholas R." userId="a4bc7abc-f089-46f7-b7e4-85f67efc11fd" providerId="ADAL" clId="{A05B0D18-43C4-41F5-897F-43EC21372913}" dt="2023-02-03T14:22:40.575" v="329" actId="27636"/>
          <ac:spMkLst>
            <pc:docMk/>
            <pc:sldMk cId="3155113836" sldId="264"/>
            <ac:spMk id="4" creationId="{84F43D49-BF33-48FE-8A3D-824AED0CE523}"/>
          </ac:spMkLst>
        </pc:spChg>
      </pc:sldChg>
      <pc:sldChg chg="modSp mod">
        <pc:chgData name="Lawrence, Nicholas R." userId="a4bc7abc-f089-46f7-b7e4-85f67efc11fd" providerId="ADAL" clId="{A05B0D18-43C4-41F5-897F-43EC21372913}" dt="2023-02-03T14:25:30.793" v="358"/>
        <pc:sldMkLst>
          <pc:docMk/>
          <pc:sldMk cId="3636127416" sldId="265"/>
        </pc:sldMkLst>
        <pc:spChg chg="mod">
          <ac:chgData name="Lawrence, Nicholas R." userId="a4bc7abc-f089-46f7-b7e4-85f67efc11fd" providerId="ADAL" clId="{A05B0D18-43C4-41F5-897F-43EC21372913}" dt="2023-02-03T14:25:30.793" v="358"/>
          <ac:spMkLst>
            <pc:docMk/>
            <pc:sldMk cId="3636127416" sldId="265"/>
            <ac:spMk id="2" creationId="{A81BE511-B887-4F8D-9037-B64B98627E7E}"/>
          </ac:spMkLst>
        </pc:spChg>
        <pc:spChg chg="mod">
          <ac:chgData name="Lawrence, Nicholas R." userId="a4bc7abc-f089-46f7-b7e4-85f67efc11fd" providerId="ADAL" clId="{A05B0D18-43C4-41F5-897F-43EC21372913}" dt="2023-02-03T14:22:47.481" v="331" actId="27636"/>
          <ac:spMkLst>
            <pc:docMk/>
            <pc:sldMk cId="3636127416" sldId="265"/>
            <ac:spMk id="4" creationId="{84F43D49-BF33-48FE-8A3D-824AED0CE523}"/>
          </ac:spMkLst>
        </pc:spChg>
      </pc:sldChg>
      <pc:sldChg chg="modSp mod">
        <pc:chgData name="Lawrence, Nicholas R." userId="a4bc7abc-f089-46f7-b7e4-85f67efc11fd" providerId="ADAL" clId="{A05B0D18-43C4-41F5-897F-43EC21372913}" dt="2023-02-03T14:25:41.479" v="360" actId="14100"/>
        <pc:sldMkLst>
          <pc:docMk/>
          <pc:sldMk cId="2631582868" sldId="266"/>
        </pc:sldMkLst>
        <pc:spChg chg="mod">
          <ac:chgData name="Lawrence, Nicholas R." userId="a4bc7abc-f089-46f7-b7e4-85f67efc11fd" providerId="ADAL" clId="{A05B0D18-43C4-41F5-897F-43EC21372913}" dt="2023-02-03T14:25:41.479" v="360" actId="14100"/>
          <ac:spMkLst>
            <pc:docMk/>
            <pc:sldMk cId="2631582868" sldId="266"/>
            <ac:spMk id="2" creationId="{A81BE511-B887-4F8D-9037-B64B98627E7E}"/>
          </ac:spMkLst>
        </pc:spChg>
        <pc:spChg chg="mod">
          <ac:chgData name="Lawrence, Nicholas R." userId="a4bc7abc-f089-46f7-b7e4-85f67efc11fd" providerId="ADAL" clId="{A05B0D18-43C4-41F5-897F-43EC21372913}" dt="2023-02-03T14:22:51.237" v="333" actId="27636"/>
          <ac:spMkLst>
            <pc:docMk/>
            <pc:sldMk cId="2631582868" sldId="266"/>
            <ac:spMk id="4" creationId="{84F43D49-BF33-48FE-8A3D-824AED0CE523}"/>
          </ac:spMkLst>
        </pc:spChg>
      </pc:sldChg>
      <pc:sldChg chg="modSp mod">
        <pc:chgData name="Lawrence, Nicholas R." userId="a4bc7abc-f089-46f7-b7e4-85f67efc11fd" providerId="ADAL" clId="{A05B0D18-43C4-41F5-897F-43EC21372913}" dt="2023-02-03T14:25:49.923" v="361"/>
        <pc:sldMkLst>
          <pc:docMk/>
          <pc:sldMk cId="1830408247" sldId="267"/>
        </pc:sldMkLst>
        <pc:spChg chg="mod">
          <ac:chgData name="Lawrence, Nicholas R." userId="a4bc7abc-f089-46f7-b7e4-85f67efc11fd" providerId="ADAL" clId="{A05B0D18-43C4-41F5-897F-43EC21372913}" dt="2023-02-03T14:25:49.923" v="361"/>
          <ac:spMkLst>
            <pc:docMk/>
            <pc:sldMk cId="1830408247" sldId="267"/>
            <ac:spMk id="2" creationId="{A81BE511-B887-4F8D-9037-B64B98627E7E}"/>
          </ac:spMkLst>
        </pc:spChg>
        <pc:spChg chg="mod">
          <ac:chgData name="Lawrence, Nicholas R." userId="a4bc7abc-f089-46f7-b7e4-85f67efc11fd" providerId="ADAL" clId="{A05B0D18-43C4-41F5-897F-43EC21372913}" dt="2023-02-03T14:22:54.261" v="335" actId="27636"/>
          <ac:spMkLst>
            <pc:docMk/>
            <pc:sldMk cId="1830408247" sldId="267"/>
            <ac:spMk id="4" creationId="{84F43D49-BF33-48FE-8A3D-824AED0CE523}"/>
          </ac:spMkLst>
        </pc:spChg>
      </pc:sldChg>
      <pc:sldChg chg="modSp mod">
        <pc:chgData name="Lawrence, Nicholas R." userId="a4bc7abc-f089-46f7-b7e4-85f67efc11fd" providerId="ADAL" clId="{A05B0D18-43C4-41F5-897F-43EC21372913}" dt="2023-02-03T14:26:02.872" v="363"/>
        <pc:sldMkLst>
          <pc:docMk/>
          <pc:sldMk cId="4234218760" sldId="268"/>
        </pc:sldMkLst>
        <pc:spChg chg="mod">
          <ac:chgData name="Lawrence, Nicholas R." userId="a4bc7abc-f089-46f7-b7e4-85f67efc11fd" providerId="ADAL" clId="{A05B0D18-43C4-41F5-897F-43EC21372913}" dt="2023-02-03T14:26:02.872" v="363"/>
          <ac:spMkLst>
            <pc:docMk/>
            <pc:sldMk cId="4234218760" sldId="268"/>
            <ac:spMk id="2" creationId="{A81BE511-B887-4F8D-9037-B64B98627E7E}"/>
          </ac:spMkLst>
        </pc:spChg>
        <pc:spChg chg="mod">
          <ac:chgData name="Lawrence, Nicholas R." userId="a4bc7abc-f089-46f7-b7e4-85f67efc11fd" providerId="ADAL" clId="{A05B0D18-43C4-41F5-897F-43EC21372913}" dt="2023-02-03T14:22:57.413" v="337" actId="27636"/>
          <ac:spMkLst>
            <pc:docMk/>
            <pc:sldMk cId="4234218760" sldId="268"/>
            <ac:spMk id="4" creationId="{84F43D49-BF33-48FE-8A3D-824AED0CE523}"/>
          </ac:spMkLst>
        </pc:spChg>
      </pc:sldChg>
      <pc:sldChg chg="modSp mod">
        <pc:chgData name="Lawrence, Nicholas R." userId="a4bc7abc-f089-46f7-b7e4-85f67efc11fd" providerId="ADAL" clId="{A05B0D18-43C4-41F5-897F-43EC21372913}" dt="2023-02-03T14:26:07.505" v="364"/>
        <pc:sldMkLst>
          <pc:docMk/>
          <pc:sldMk cId="2724715206" sldId="269"/>
        </pc:sldMkLst>
        <pc:spChg chg="mod">
          <ac:chgData name="Lawrence, Nicholas R." userId="a4bc7abc-f089-46f7-b7e4-85f67efc11fd" providerId="ADAL" clId="{A05B0D18-43C4-41F5-897F-43EC21372913}" dt="2023-02-03T14:26:07.505" v="364"/>
          <ac:spMkLst>
            <pc:docMk/>
            <pc:sldMk cId="2724715206" sldId="269"/>
            <ac:spMk id="2" creationId="{A81BE511-B887-4F8D-9037-B64B98627E7E}"/>
          </ac:spMkLst>
        </pc:spChg>
        <pc:spChg chg="mod">
          <ac:chgData name="Lawrence, Nicholas R." userId="a4bc7abc-f089-46f7-b7e4-85f67efc11fd" providerId="ADAL" clId="{A05B0D18-43C4-41F5-897F-43EC21372913}" dt="2023-02-03T14:23:03.492" v="339" actId="27636"/>
          <ac:spMkLst>
            <pc:docMk/>
            <pc:sldMk cId="2724715206" sldId="269"/>
            <ac:spMk id="4" creationId="{84F43D49-BF33-48FE-8A3D-824AED0CE523}"/>
          </ac:spMkLst>
        </pc:spChg>
      </pc:sldChg>
      <pc:sldChg chg="modSp mod">
        <pc:chgData name="Lawrence, Nicholas R." userId="a4bc7abc-f089-46f7-b7e4-85f67efc11fd" providerId="ADAL" clId="{A05B0D18-43C4-41F5-897F-43EC21372913}" dt="2023-02-03T14:09:21.698" v="73" actId="1076"/>
        <pc:sldMkLst>
          <pc:docMk/>
          <pc:sldMk cId="1622617582" sldId="271"/>
        </pc:sldMkLst>
        <pc:spChg chg="mod">
          <ac:chgData name="Lawrence, Nicholas R." userId="a4bc7abc-f089-46f7-b7e4-85f67efc11fd" providerId="ADAL" clId="{A05B0D18-43C4-41F5-897F-43EC21372913}" dt="2023-02-03T14:09:13.674" v="72" actId="20577"/>
          <ac:spMkLst>
            <pc:docMk/>
            <pc:sldMk cId="1622617582" sldId="271"/>
            <ac:spMk id="2" creationId="{8DD464F1-A071-49B6-8CCA-EAEBEE87E3F4}"/>
          </ac:spMkLst>
        </pc:spChg>
        <pc:spChg chg="mod">
          <ac:chgData name="Lawrence, Nicholas R." userId="a4bc7abc-f089-46f7-b7e4-85f67efc11fd" providerId="ADAL" clId="{A05B0D18-43C4-41F5-897F-43EC21372913}" dt="2023-02-03T14:09:21.698" v="73" actId="1076"/>
          <ac:spMkLst>
            <pc:docMk/>
            <pc:sldMk cId="1622617582" sldId="271"/>
            <ac:spMk id="3" creationId="{1C89D4A9-88DF-4FF9-96CD-0A73E36CB47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rezi.com/a8o-yxxg8siu/u8-benchmark-lesson-landmark-supreme-court-cases" TargetMode="External"/><Relationship Id="rId2" Type="http://schemas.openxmlformats.org/officeDocument/2006/relationships/hyperlink" Target="http://www.landmarkcases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oyez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3BC60-DFB5-47D3-BEBC-CBF591705E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1586754" cy="1280159"/>
          </a:xfrm>
        </p:spPr>
        <p:txBody>
          <a:bodyPr>
            <a:normAutofit/>
          </a:bodyPr>
          <a:lstStyle/>
          <a:p>
            <a:r>
              <a:rPr lang="en-US" sz="3600" dirty="0"/>
              <a:t>Group member Names: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A791A-E46E-48DB-AC28-EE033E3B9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4841" y="2451379"/>
            <a:ext cx="8637072" cy="977621"/>
          </a:xfrm>
        </p:spPr>
        <p:txBody>
          <a:bodyPr>
            <a:normAutofit fontScale="32500" lnSpcReduction="20000"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6D7DDA7-F036-47E5-9F50-189281BF2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420670"/>
              </p:ext>
            </p:extLst>
          </p:nvPr>
        </p:nvGraphicFramePr>
        <p:xfrm>
          <a:off x="1983914" y="1280160"/>
          <a:ext cx="8127999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6476796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29444066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095174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Mandatory Slides: Order of Slides:  (Each slide is worth 10 points)</a:t>
                      </a:r>
                    </a:p>
                    <a:p>
                      <a:r>
                        <a:rPr lang="en-US" dirty="0"/>
                        <a:t>Slide 1: Group Member names/Instructions </a:t>
                      </a:r>
                    </a:p>
                    <a:p>
                      <a:r>
                        <a:rPr lang="en-US" dirty="0"/>
                        <a:t>Slide 2: Hierarchy of Law</a:t>
                      </a:r>
                    </a:p>
                    <a:p>
                      <a:r>
                        <a:rPr lang="en-US" dirty="0"/>
                        <a:t>Slide 3: Define Civil Law and Criminal Law</a:t>
                      </a:r>
                    </a:p>
                    <a:p>
                      <a:r>
                        <a:rPr lang="en-US" dirty="0"/>
                        <a:t>Slide 4: Define Constitutional Law, Military Law</a:t>
                      </a:r>
                    </a:p>
                    <a:p>
                      <a:r>
                        <a:rPr lang="en-US" dirty="0"/>
                        <a:t>Slide 5: Identify Federal, State and Local governments responsibilities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(For each case refer to previous PowerPoint.  Include the name of case, date of case and results from our previous PowerPoint)</a:t>
                      </a:r>
                    </a:p>
                    <a:p>
                      <a:r>
                        <a:rPr lang="en-US" dirty="0"/>
                        <a:t> </a:t>
                      </a:r>
                    </a:p>
                    <a:p>
                      <a:r>
                        <a:rPr lang="en-US" dirty="0"/>
                        <a:t>Slide 6: Case Summary 1 Marbury v. Madison</a:t>
                      </a:r>
                    </a:p>
                    <a:p>
                      <a:r>
                        <a:rPr lang="en-US" dirty="0"/>
                        <a:t>Slide 7: Case Summary 2 Plessy v. Ferguson</a:t>
                      </a:r>
                    </a:p>
                    <a:p>
                      <a:r>
                        <a:rPr lang="en-US" dirty="0"/>
                        <a:t>Slide 8: Case Summary 3 Brown v. Board of Education</a:t>
                      </a:r>
                    </a:p>
                    <a:p>
                      <a:r>
                        <a:rPr lang="en-US" dirty="0"/>
                        <a:t>Slide 9: Case Summary 4 Gideon v. Wainwright (right to an attorney)</a:t>
                      </a:r>
                    </a:p>
                    <a:p>
                      <a:r>
                        <a:rPr lang="en-US" dirty="0"/>
                        <a:t>Slide 10: Case Summary 5 Miranda v. Arizona (due process)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Slide 11: Case Summary 6 In re Gault (due process for juveniles)</a:t>
                      </a:r>
                    </a:p>
                    <a:p>
                      <a:r>
                        <a:rPr lang="en-US" dirty="0"/>
                        <a:t>Slide 12: Case Summary 6 Tinker v. Des Moines </a:t>
                      </a:r>
                    </a:p>
                    <a:p>
                      <a:r>
                        <a:rPr lang="en-US" dirty="0"/>
                        <a:t>Slide 13: Case Summary 7 U.S. v. Nixon</a:t>
                      </a:r>
                    </a:p>
                    <a:p>
                      <a:r>
                        <a:rPr lang="en-US" dirty="0"/>
                        <a:t>Slide 14 Case Summary 8 Hazelwood v. Kuhlmeier </a:t>
                      </a:r>
                    </a:p>
                    <a:p>
                      <a:r>
                        <a:rPr lang="en-US" dirty="0"/>
                        <a:t>Slide 15 Case Summary 9 Bush v. Gore</a:t>
                      </a:r>
                    </a:p>
                    <a:p>
                      <a:r>
                        <a:rPr lang="en-US" dirty="0"/>
                        <a:t>Slide 16: </a:t>
                      </a:r>
                      <a:r>
                        <a:rPr lang="en-US" u="sng" dirty="0"/>
                        <a:t>Sources Page</a:t>
                      </a:r>
                      <a:r>
                        <a:rPr lang="en-US" dirty="0"/>
                        <a:t>-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751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116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BE511-B887-4F8D-9037-B64B98627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416" y="1129513"/>
            <a:ext cx="5941118" cy="1830584"/>
          </a:xfrm>
        </p:spPr>
        <p:txBody>
          <a:bodyPr/>
          <a:lstStyle/>
          <a:p>
            <a:r>
              <a:rPr lang="en-US" dirty="0"/>
              <a:t>Miranda  v.  Arizona (DATE)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D73354-227E-42F7-8B96-DF1216D8A18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F43D49-BF33-48FE-8A3D-824AED0CE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Amendment(s)/Issue:</a:t>
            </a:r>
          </a:p>
          <a:p>
            <a:endParaRPr lang="en-US" dirty="0"/>
          </a:p>
          <a:p>
            <a:r>
              <a:rPr lang="en-US" dirty="0"/>
              <a:t>Brief/Summary/Case Background:</a:t>
            </a:r>
          </a:p>
          <a:p>
            <a:endParaRPr lang="en-US" dirty="0"/>
          </a:p>
          <a:p>
            <a:r>
              <a:rPr lang="en-US" dirty="0"/>
              <a:t>Outcome/Results/Ruling: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113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BE511-B887-4F8D-9037-B64B98627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re Gault (DATE)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D73354-227E-42F7-8B96-DF1216D8A18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F43D49-BF33-48FE-8A3D-824AED0CE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Amendment(s)/Issue:</a:t>
            </a:r>
          </a:p>
          <a:p>
            <a:endParaRPr lang="en-US" dirty="0"/>
          </a:p>
          <a:p>
            <a:r>
              <a:rPr lang="en-US" dirty="0"/>
              <a:t>Brief/Summary/Case Background:</a:t>
            </a:r>
          </a:p>
          <a:p>
            <a:endParaRPr lang="en-US" dirty="0"/>
          </a:p>
          <a:p>
            <a:r>
              <a:rPr lang="en-US" dirty="0"/>
              <a:t>Outcome/Results/Ruling: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127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BE511-B887-4F8D-9037-B64B98627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6440" y="1129513"/>
            <a:ext cx="5707094" cy="1830584"/>
          </a:xfrm>
        </p:spPr>
        <p:txBody>
          <a:bodyPr/>
          <a:lstStyle/>
          <a:p>
            <a:r>
              <a:rPr lang="en-US" dirty="0"/>
              <a:t>Tinker  v. Des Moines (DATE)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D73354-227E-42F7-8B96-DF1216D8A18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F43D49-BF33-48FE-8A3D-824AED0CE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Amendment(s)/Issue:</a:t>
            </a:r>
          </a:p>
          <a:p>
            <a:endParaRPr lang="en-US" dirty="0"/>
          </a:p>
          <a:p>
            <a:r>
              <a:rPr lang="en-US" dirty="0"/>
              <a:t>Brief/Summary/Case Background:</a:t>
            </a:r>
          </a:p>
          <a:p>
            <a:endParaRPr lang="en-US" dirty="0"/>
          </a:p>
          <a:p>
            <a:r>
              <a:rPr lang="en-US" dirty="0"/>
              <a:t>Outcome/Results/Ruling: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582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BE511-B887-4F8D-9037-B64B98627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U.s.</a:t>
            </a:r>
            <a:r>
              <a:rPr lang="en-US" dirty="0"/>
              <a:t>   V.   Nixon (DATE)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D73354-227E-42F7-8B96-DF1216D8A18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F43D49-BF33-48FE-8A3D-824AED0CE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Amendment(s)/Issue:</a:t>
            </a:r>
          </a:p>
          <a:p>
            <a:endParaRPr lang="en-US" dirty="0"/>
          </a:p>
          <a:p>
            <a:r>
              <a:rPr lang="en-US" dirty="0"/>
              <a:t>Brief/Summary/Case Background:</a:t>
            </a:r>
          </a:p>
          <a:p>
            <a:endParaRPr lang="en-US" dirty="0"/>
          </a:p>
          <a:p>
            <a:r>
              <a:rPr lang="en-US" dirty="0"/>
              <a:t>Outcome/Results/Ruling: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408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BE511-B887-4F8D-9037-B64B98627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9513"/>
            <a:ext cx="6983534" cy="1830584"/>
          </a:xfrm>
        </p:spPr>
        <p:txBody>
          <a:bodyPr/>
          <a:lstStyle/>
          <a:p>
            <a:r>
              <a:rPr lang="en-US" dirty="0"/>
              <a:t>Hazelwood  V.  Kuhlmeier (DATE)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D73354-227E-42F7-8B96-DF1216D8A18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F43D49-BF33-48FE-8A3D-824AED0CE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Amendment(s)/Issue:</a:t>
            </a:r>
          </a:p>
          <a:p>
            <a:endParaRPr lang="en-US" dirty="0"/>
          </a:p>
          <a:p>
            <a:r>
              <a:rPr lang="en-US" dirty="0"/>
              <a:t>Brief/Summary/Case Background:</a:t>
            </a:r>
          </a:p>
          <a:p>
            <a:endParaRPr lang="en-US" dirty="0"/>
          </a:p>
          <a:p>
            <a:r>
              <a:rPr lang="en-US" dirty="0"/>
              <a:t>Outcome/Results/Ruling: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218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BE511-B887-4F8D-9037-B64B98627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Bush  v.  </a:t>
            </a:r>
            <a:r>
              <a:rPr lang="en-US"/>
              <a:t>Gore (DATE)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D73354-227E-42F7-8B96-DF1216D8A18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F43D49-BF33-48FE-8A3D-824AED0CE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Amendment(s)/Issue:</a:t>
            </a:r>
          </a:p>
          <a:p>
            <a:endParaRPr lang="en-US" dirty="0"/>
          </a:p>
          <a:p>
            <a:r>
              <a:rPr lang="en-US" dirty="0"/>
              <a:t>Brief/Summary/Case Background:</a:t>
            </a:r>
          </a:p>
          <a:p>
            <a:endParaRPr lang="en-US" dirty="0"/>
          </a:p>
          <a:p>
            <a:r>
              <a:rPr lang="en-US" dirty="0"/>
              <a:t>Outcome/Results/Ruling: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715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A0F1E-4BA0-4152-A07D-346520897A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Sources: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359E9-1B7C-44C4-A039-40C0534F21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007" y="3531204"/>
            <a:ext cx="12213770" cy="2085825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www.landmarkcases.org </a:t>
            </a:r>
            <a:endParaRPr lang="en-US" dirty="0"/>
          </a:p>
          <a:p>
            <a:r>
              <a:rPr lang="en-US" dirty="0">
                <a:hlinkClick r:id="rId3"/>
              </a:rPr>
              <a:t>https://prezi.com/a8o-yxxg8siu/u8-benchmark-lesson-landmark-supreme-court-cases</a:t>
            </a:r>
            <a:endParaRPr lang="en-US" dirty="0"/>
          </a:p>
          <a:p>
            <a:r>
              <a:rPr lang="en-US" dirty="0">
                <a:hlinkClick r:id="rId4"/>
              </a:rPr>
              <a:t>www.oyez.org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6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464F1-A071-49B6-8CCA-EAEBEE87E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659" y="210736"/>
            <a:ext cx="8637073" cy="977621"/>
          </a:xfrm>
        </p:spPr>
        <p:txBody>
          <a:bodyPr/>
          <a:lstStyle/>
          <a:p>
            <a:r>
              <a:rPr lang="en-US" dirty="0"/>
              <a:t>Hierarchy of Law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89D4A9-88DF-4FF9-96CD-0A73E36CB4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7464" y="1205652"/>
            <a:ext cx="8637072" cy="3933276"/>
          </a:xfrm>
        </p:spPr>
        <p:txBody>
          <a:bodyPr>
            <a:normAutofit/>
          </a:bodyPr>
          <a:lstStyle/>
          <a:p>
            <a:r>
              <a:rPr lang="en-US" dirty="0"/>
              <a:t>U.S. Constitution-</a:t>
            </a:r>
          </a:p>
          <a:p>
            <a:r>
              <a:rPr lang="en-US" dirty="0"/>
              <a:t>Federal (ACT)- </a:t>
            </a:r>
          </a:p>
          <a:p>
            <a:r>
              <a:rPr lang="en-US" dirty="0"/>
              <a:t>State Constitution-</a:t>
            </a:r>
          </a:p>
          <a:p>
            <a:r>
              <a:rPr lang="en-US" dirty="0"/>
              <a:t>State (STATUTE)</a:t>
            </a:r>
          </a:p>
          <a:p>
            <a:r>
              <a:rPr lang="en-US" dirty="0"/>
              <a:t>Local (Ordinance-</a:t>
            </a:r>
          </a:p>
        </p:txBody>
      </p:sp>
    </p:spTree>
    <p:extLst>
      <p:ext uri="{BB962C8B-B14F-4D97-AF65-F5344CB8AC3E}">
        <p14:creationId xmlns:p14="http://schemas.microsoft.com/office/powerpoint/2010/main" val="4181852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D1E40-FF7B-47FB-9B3E-2E5534D121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 of Law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C35ABB-1A2F-4892-9FC6-02D00E28C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3"/>
            <a:ext cx="8637072" cy="2541431"/>
          </a:xfrm>
        </p:spPr>
        <p:txBody>
          <a:bodyPr>
            <a:normAutofit/>
          </a:bodyPr>
          <a:lstStyle/>
          <a:p>
            <a:r>
              <a:rPr lang="en-US" dirty="0"/>
              <a:t>Civil Law-</a:t>
            </a:r>
          </a:p>
          <a:p>
            <a:r>
              <a:rPr lang="en-US" dirty="0"/>
              <a:t>Criminal Law-</a:t>
            </a:r>
          </a:p>
        </p:txBody>
      </p:sp>
    </p:spTree>
    <p:extLst>
      <p:ext uri="{BB962C8B-B14F-4D97-AF65-F5344CB8AC3E}">
        <p14:creationId xmlns:p14="http://schemas.microsoft.com/office/powerpoint/2010/main" val="335645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D1E40-FF7B-47FB-9B3E-2E5534D121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 of Law Continued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C35ABB-1A2F-4892-9FC6-02D00E28C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229516"/>
          </a:xfrm>
        </p:spPr>
        <p:txBody>
          <a:bodyPr>
            <a:normAutofit/>
          </a:bodyPr>
          <a:lstStyle/>
          <a:p>
            <a:r>
              <a:rPr lang="en-US" dirty="0"/>
              <a:t>Constitutional Law-</a:t>
            </a:r>
          </a:p>
          <a:p>
            <a:r>
              <a:rPr lang="en-US" dirty="0"/>
              <a:t>Military Law-</a:t>
            </a:r>
          </a:p>
        </p:txBody>
      </p:sp>
    </p:spTree>
    <p:extLst>
      <p:ext uri="{BB962C8B-B14F-4D97-AF65-F5344CB8AC3E}">
        <p14:creationId xmlns:p14="http://schemas.microsoft.com/office/powerpoint/2010/main" val="1183460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464F1-A071-49B6-8CCA-EAEBEE87E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659" y="411904"/>
            <a:ext cx="11877341" cy="977621"/>
          </a:xfrm>
        </p:spPr>
        <p:txBody>
          <a:bodyPr>
            <a:noAutofit/>
          </a:bodyPr>
          <a:lstStyle/>
          <a:p>
            <a:r>
              <a:rPr lang="en-US" sz="4800" dirty="0"/>
              <a:t>Federal, State, Local Government Responsibilities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89D4A9-88DF-4FF9-96CD-0A73E36CB4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7464" y="1389525"/>
            <a:ext cx="8637072" cy="3933276"/>
          </a:xfrm>
        </p:spPr>
        <p:txBody>
          <a:bodyPr>
            <a:normAutofit/>
          </a:bodyPr>
          <a:lstStyle/>
          <a:p>
            <a:r>
              <a:rPr lang="en-US" dirty="0"/>
              <a:t>Federal- </a:t>
            </a:r>
          </a:p>
          <a:p>
            <a:r>
              <a:rPr lang="en-US" dirty="0"/>
              <a:t>State-</a:t>
            </a:r>
          </a:p>
          <a:p>
            <a:r>
              <a:rPr lang="en-US" dirty="0"/>
              <a:t>Local-</a:t>
            </a:r>
          </a:p>
        </p:txBody>
      </p:sp>
    </p:spTree>
    <p:extLst>
      <p:ext uri="{BB962C8B-B14F-4D97-AF65-F5344CB8AC3E}">
        <p14:creationId xmlns:p14="http://schemas.microsoft.com/office/powerpoint/2010/main" val="1622617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02811-BE05-4BBE-80E8-F2630D749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129513"/>
            <a:ext cx="6252014" cy="1830584"/>
          </a:xfrm>
        </p:spPr>
        <p:txBody>
          <a:bodyPr/>
          <a:lstStyle/>
          <a:p>
            <a:r>
              <a:rPr lang="en-US" dirty="0"/>
              <a:t>Marbury  v.  Madison(DATE)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91BC16-1EC8-4C06-B3F5-E5E989B5AAC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9B51F-853A-429F-874A-0989C80A0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Amendment(s)/Issue:</a:t>
            </a:r>
          </a:p>
          <a:p>
            <a:endParaRPr lang="en-US" dirty="0"/>
          </a:p>
          <a:p>
            <a:r>
              <a:rPr lang="en-US" dirty="0"/>
              <a:t>Brief/Summary/Case Background:</a:t>
            </a:r>
          </a:p>
          <a:p>
            <a:endParaRPr lang="en-US" dirty="0"/>
          </a:p>
          <a:p>
            <a:r>
              <a:rPr lang="en-US" dirty="0"/>
              <a:t>Outcome/Results/Ruling: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635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C2239-3F4E-41E8-8EF3-F7597BE73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206" y="1129512"/>
            <a:ext cx="5498234" cy="1961159"/>
          </a:xfrm>
        </p:spPr>
        <p:txBody>
          <a:bodyPr/>
          <a:lstStyle/>
          <a:p>
            <a:r>
              <a:rPr lang="en-US" dirty="0"/>
              <a:t>Plessy  v.  </a:t>
            </a:r>
            <a:r>
              <a:rPr lang="en-US" dirty="0" err="1"/>
              <a:t>ferguson</a:t>
            </a:r>
            <a:r>
              <a:rPr lang="en-US" dirty="0"/>
              <a:t> (DATE)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0A3FF3-CCD9-4856-BCD5-3A04819678A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07717B-F8EF-4A84-8BD9-77EC98E01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50329" y="3429000"/>
            <a:ext cx="6674060" cy="21896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Amendment(s)/Issue:</a:t>
            </a:r>
          </a:p>
          <a:p>
            <a:endParaRPr lang="en-US" dirty="0"/>
          </a:p>
          <a:p>
            <a:r>
              <a:rPr lang="en-US" dirty="0"/>
              <a:t>Brief/Summary/Case Background:</a:t>
            </a:r>
          </a:p>
          <a:p>
            <a:endParaRPr lang="en-US" dirty="0"/>
          </a:p>
          <a:p>
            <a:r>
              <a:rPr lang="en-US" dirty="0"/>
              <a:t>Outcome/Results/Ruling: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39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BE511-B887-4F8D-9037-B64B98627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06" y="1129513"/>
            <a:ext cx="7252498" cy="1830584"/>
          </a:xfrm>
        </p:spPr>
        <p:txBody>
          <a:bodyPr/>
          <a:lstStyle/>
          <a:p>
            <a:r>
              <a:rPr lang="en-US" dirty="0"/>
              <a:t>Brown  v.  Board of education (DATE)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D73354-227E-42F7-8B96-DF1216D8A18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F43D49-BF33-48FE-8A3D-824AED0CE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Amendment(s)/Issue:</a:t>
            </a:r>
          </a:p>
          <a:p>
            <a:endParaRPr lang="en-US" dirty="0"/>
          </a:p>
          <a:p>
            <a:r>
              <a:rPr lang="en-US" dirty="0"/>
              <a:t>Brief/Summary/Case Background:</a:t>
            </a:r>
          </a:p>
          <a:p>
            <a:endParaRPr lang="en-US" dirty="0"/>
          </a:p>
          <a:p>
            <a:r>
              <a:rPr lang="en-US" dirty="0"/>
              <a:t>Outcome/Results/Ruling: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21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BE511-B887-4F8D-9037-B64B98627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" y="1129513"/>
            <a:ext cx="6489758" cy="1830584"/>
          </a:xfrm>
        </p:spPr>
        <p:txBody>
          <a:bodyPr/>
          <a:lstStyle/>
          <a:p>
            <a:r>
              <a:rPr lang="en-US" dirty="0"/>
              <a:t>Gideon  v.  </a:t>
            </a:r>
            <a:r>
              <a:rPr lang="en-US" dirty="0" err="1"/>
              <a:t>Wainright</a:t>
            </a:r>
            <a:r>
              <a:rPr lang="en-US" dirty="0"/>
              <a:t> (DATE)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D73354-227E-42F7-8B96-DF1216D8A18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F43D49-BF33-48FE-8A3D-824AED0CE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Amendment(s)/Issue:</a:t>
            </a:r>
          </a:p>
          <a:p>
            <a:endParaRPr lang="en-US" dirty="0"/>
          </a:p>
          <a:p>
            <a:r>
              <a:rPr lang="en-US" dirty="0"/>
              <a:t>Brief/Summary/Case Background:</a:t>
            </a:r>
          </a:p>
          <a:p>
            <a:endParaRPr lang="en-US" dirty="0"/>
          </a:p>
          <a:p>
            <a:r>
              <a:rPr lang="en-US" dirty="0"/>
              <a:t>Outcome/Results/Ruling: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4684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173</TotalTime>
  <Words>546</Words>
  <Application>Microsoft Office PowerPoint</Application>
  <PresentationFormat>Widescreen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Gill Sans MT</vt:lpstr>
      <vt:lpstr>Gallery</vt:lpstr>
      <vt:lpstr>Group member Names: </vt:lpstr>
      <vt:lpstr>Hierarchy of Law</vt:lpstr>
      <vt:lpstr>Types of Law</vt:lpstr>
      <vt:lpstr>Types of Law Continued</vt:lpstr>
      <vt:lpstr>Federal, State, Local Government Responsibilities</vt:lpstr>
      <vt:lpstr>Marbury  v.  Madison(DATE)</vt:lpstr>
      <vt:lpstr>Plessy  v.  ferguson (DATE)</vt:lpstr>
      <vt:lpstr>Brown  v.  Board of education (DATE)</vt:lpstr>
      <vt:lpstr>Gideon  v.  Wainright (DATE)</vt:lpstr>
      <vt:lpstr>Miranda  v.  Arizona (DATE)</vt:lpstr>
      <vt:lpstr>In re Gault (DATE)</vt:lpstr>
      <vt:lpstr>Tinker  v. Des Moines (DATE)</vt:lpstr>
      <vt:lpstr>U.s.   V.   Nixon (DATE)</vt:lpstr>
      <vt:lpstr>Hazelwood  V.  Kuhlmeier (DATE)</vt:lpstr>
      <vt:lpstr>Bush  v.  Gore (DATE)</vt:lpstr>
      <vt:lpstr>Sources: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9: Impacts of Law Topic 10:  Federalism</dc:title>
  <dc:creator>Lawrence, Nicholas R.</dc:creator>
  <cp:lastModifiedBy>Lawrence, Nicholas R.</cp:lastModifiedBy>
  <cp:revision>19</cp:revision>
  <cp:lastPrinted>2023-02-03T14:13:42Z</cp:lastPrinted>
  <dcterms:created xsi:type="dcterms:W3CDTF">2019-02-21T13:29:28Z</dcterms:created>
  <dcterms:modified xsi:type="dcterms:W3CDTF">2023-02-03T14:26:08Z</dcterms:modified>
</cp:coreProperties>
</file>