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56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a8o-yxxg8siu/u8-benchmark-lesson-landmark-supreme-court-cases" TargetMode="External"/><Relationship Id="rId2" Type="http://schemas.openxmlformats.org/officeDocument/2006/relationships/hyperlink" Target="http://landmarkcases.org/en/landmark/cas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yez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_cy_ueZoX8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FA177F-145C-478A-A7ED-8D021CE76B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96A522-1258-462E-AFC5-F5E3F14110E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D43597-59D1-4246-A90D-26FE2B6081B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D48CD8-BE7A-4992-8570-58DEE9826A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68BD7C-72FC-4E92-88BB-3401D485D2B7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B73423-E00D-4FC9-9873-0C259A14BC1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2EEABFB-D1AB-4BFF-84FC-449548E93E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AD093DE-42A1-4D8C-A46B-AE27EB427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31BC86-8965-4F95-9FD9-76313A7D601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Landmark Case Name</a:t>
            </a:r>
            <a:br>
              <a:rPr lang="en-US">
                <a:solidFill>
                  <a:srgbClr val="262626"/>
                </a:solidFill>
              </a:rPr>
            </a:br>
            <a:r>
              <a:rPr lang="en-US">
                <a:solidFill>
                  <a:srgbClr val="262626"/>
                </a:solidFill>
              </a:rPr>
              <a:t>(Date)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Student Name</a:t>
            </a:r>
          </a:p>
          <a:p>
            <a:r>
              <a:rPr lang="en-US">
                <a:solidFill>
                  <a:srgbClr val="000000"/>
                </a:solidFill>
              </a:rPr>
              <a:t>Group Members</a:t>
            </a:r>
          </a:p>
          <a:p>
            <a:r>
              <a:rPr lang="en-US">
                <a:solidFill>
                  <a:srgbClr val="000000"/>
                </a:solidFill>
              </a:rPr>
              <a:t>Period #</a:t>
            </a:r>
          </a:p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98DCD-B7A8-443C-A0B4-884104726365}"/>
              </a:ext>
            </a:extLst>
          </p:cNvPr>
          <p:cNvSpPr txBox="1"/>
          <p:nvPr/>
        </p:nvSpPr>
        <p:spPr>
          <a:xfrm>
            <a:off x="714894" y="864524"/>
            <a:ext cx="10852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Landmark Supreme Court Case:  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Brown v. Board of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92DFA-C67F-4FDC-9A59-760434032378}"/>
              </a:ext>
            </a:extLst>
          </p:cNvPr>
          <p:cNvSpPr txBox="1"/>
          <p:nvPr/>
        </p:nvSpPr>
        <p:spPr>
          <a:xfrm>
            <a:off x="714894" y="1957543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Amendment(s)/Issue(s):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F779D-BB93-4808-A015-4BC9FA14576C}"/>
              </a:ext>
            </a:extLst>
          </p:cNvPr>
          <p:cNvSpPr txBox="1"/>
          <p:nvPr/>
        </p:nvSpPr>
        <p:spPr>
          <a:xfrm>
            <a:off x="714894" y="2896674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Brief/Summary: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D1BAC-0DEE-4467-BAC5-817566A3334F}"/>
              </a:ext>
            </a:extLst>
          </p:cNvPr>
          <p:cNvSpPr txBox="1"/>
          <p:nvPr/>
        </p:nvSpPr>
        <p:spPr>
          <a:xfrm>
            <a:off x="881149" y="4804756"/>
            <a:ext cx="1035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Outcome/Supreme Court Ruling:</a:t>
            </a:r>
          </a:p>
        </p:txBody>
      </p:sp>
    </p:spTree>
    <p:extLst>
      <p:ext uri="{BB962C8B-B14F-4D97-AF65-F5344CB8AC3E}">
        <p14:creationId xmlns:p14="http://schemas.microsoft.com/office/powerpoint/2010/main" val="144051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98DCD-B7A8-443C-A0B4-884104726365}"/>
              </a:ext>
            </a:extLst>
          </p:cNvPr>
          <p:cNvSpPr txBox="1"/>
          <p:nvPr/>
        </p:nvSpPr>
        <p:spPr>
          <a:xfrm>
            <a:off x="714895" y="864524"/>
            <a:ext cx="1052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Landmark Supreme Court Case: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Gideon v. Wainwright </a:t>
            </a:r>
            <a:r>
              <a:rPr lang="en-US" sz="32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92DFA-C67F-4FDC-9A59-760434032378}"/>
              </a:ext>
            </a:extLst>
          </p:cNvPr>
          <p:cNvSpPr txBox="1"/>
          <p:nvPr/>
        </p:nvSpPr>
        <p:spPr>
          <a:xfrm>
            <a:off x="714894" y="1957543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Amendment(s)/Issue(s):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F779D-BB93-4808-A015-4BC9FA14576C}"/>
              </a:ext>
            </a:extLst>
          </p:cNvPr>
          <p:cNvSpPr txBox="1"/>
          <p:nvPr/>
        </p:nvSpPr>
        <p:spPr>
          <a:xfrm>
            <a:off x="714894" y="2896674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Brief/Summary: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D1BAC-0DEE-4467-BAC5-817566A3334F}"/>
              </a:ext>
            </a:extLst>
          </p:cNvPr>
          <p:cNvSpPr txBox="1"/>
          <p:nvPr/>
        </p:nvSpPr>
        <p:spPr>
          <a:xfrm>
            <a:off x="881149" y="4804756"/>
            <a:ext cx="1035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Outcome/Supreme Court Ruling:</a:t>
            </a:r>
          </a:p>
        </p:txBody>
      </p:sp>
    </p:spTree>
    <p:extLst>
      <p:ext uri="{BB962C8B-B14F-4D97-AF65-F5344CB8AC3E}">
        <p14:creationId xmlns:p14="http://schemas.microsoft.com/office/powerpoint/2010/main" val="41556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98DCD-B7A8-443C-A0B4-884104726365}"/>
              </a:ext>
            </a:extLst>
          </p:cNvPr>
          <p:cNvSpPr txBox="1"/>
          <p:nvPr/>
        </p:nvSpPr>
        <p:spPr>
          <a:xfrm>
            <a:off x="714895" y="864524"/>
            <a:ext cx="1052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Landmark Supreme Court Case: 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Miranda v. Arizona 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92DFA-C67F-4FDC-9A59-760434032378}"/>
              </a:ext>
            </a:extLst>
          </p:cNvPr>
          <p:cNvSpPr txBox="1"/>
          <p:nvPr/>
        </p:nvSpPr>
        <p:spPr>
          <a:xfrm>
            <a:off x="714894" y="1957543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Amendment(s)/Issue(s):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F779D-BB93-4808-A015-4BC9FA14576C}"/>
              </a:ext>
            </a:extLst>
          </p:cNvPr>
          <p:cNvSpPr txBox="1"/>
          <p:nvPr/>
        </p:nvSpPr>
        <p:spPr>
          <a:xfrm>
            <a:off x="714894" y="2896674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Brief/Summary: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D1BAC-0DEE-4467-BAC5-817566A3334F}"/>
              </a:ext>
            </a:extLst>
          </p:cNvPr>
          <p:cNvSpPr txBox="1"/>
          <p:nvPr/>
        </p:nvSpPr>
        <p:spPr>
          <a:xfrm>
            <a:off x="881149" y="4804756"/>
            <a:ext cx="1035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Outcome/Supreme Court Ruling:</a:t>
            </a:r>
          </a:p>
        </p:txBody>
      </p:sp>
    </p:spTree>
    <p:extLst>
      <p:ext uri="{BB962C8B-B14F-4D97-AF65-F5344CB8AC3E}">
        <p14:creationId xmlns:p14="http://schemas.microsoft.com/office/powerpoint/2010/main" val="346462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98DCD-B7A8-443C-A0B4-884104726365}"/>
              </a:ext>
            </a:extLst>
          </p:cNvPr>
          <p:cNvSpPr txBox="1"/>
          <p:nvPr/>
        </p:nvSpPr>
        <p:spPr>
          <a:xfrm>
            <a:off x="714895" y="864524"/>
            <a:ext cx="1052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Landmark Supreme Court Case: 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re Gault </a:t>
            </a:r>
            <a:r>
              <a:rPr lang="en-US" sz="3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92DFA-C67F-4FDC-9A59-760434032378}"/>
              </a:ext>
            </a:extLst>
          </p:cNvPr>
          <p:cNvSpPr txBox="1"/>
          <p:nvPr/>
        </p:nvSpPr>
        <p:spPr>
          <a:xfrm>
            <a:off x="714894" y="1957543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Amendment(s)/Issue(s):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F779D-BB93-4808-A015-4BC9FA14576C}"/>
              </a:ext>
            </a:extLst>
          </p:cNvPr>
          <p:cNvSpPr txBox="1"/>
          <p:nvPr/>
        </p:nvSpPr>
        <p:spPr>
          <a:xfrm>
            <a:off x="714894" y="2896674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Brief/Summary: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D1BAC-0DEE-4467-BAC5-817566A3334F}"/>
              </a:ext>
            </a:extLst>
          </p:cNvPr>
          <p:cNvSpPr txBox="1"/>
          <p:nvPr/>
        </p:nvSpPr>
        <p:spPr>
          <a:xfrm>
            <a:off x="881149" y="4804756"/>
            <a:ext cx="1035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Outcome/Supreme Court Ruling:</a:t>
            </a:r>
          </a:p>
        </p:txBody>
      </p:sp>
    </p:spTree>
    <p:extLst>
      <p:ext uri="{BB962C8B-B14F-4D97-AF65-F5344CB8AC3E}">
        <p14:creationId xmlns:p14="http://schemas.microsoft.com/office/powerpoint/2010/main" val="272818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98DCD-B7A8-443C-A0B4-884104726365}"/>
              </a:ext>
            </a:extLst>
          </p:cNvPr>
          <p:cNvSpPr txBox="1"/>
          <p:nvPr/>
        </p:nvSpPr>
        <p:spPr>
          <a:xfrm>
            <a:off x="714895" y="864524"/>
            <a:ext cx="1052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Landmark Supreme Court Case:  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Tinker v. Des Moines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92DFA-C67F-4FDC-9A59-760434032378}"/>
              </a:ext>
            </a:extLst>
          </p:cNvPr>
          <p:cNvSpPr txBox="1"/>
          <p:nvPr/>
        </p:nvSpPr>
        <p:spPr>
          <a:xfrm>
            <a:off x="714894" y="1957543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Amendment(s)/Issue(s):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F779D-BB93-4808-A015-4BC9FA14576C}"/>
              </a:ext>
            </a:extLst>
          </p:cNvPr>
          <p:cNvSpPr txBox="1"/>
          <p:nvPr/>
        </p:nvSpPr>
        <p:spPr>
          <a:xfrm>
            <a:off x="714894" y="2896674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Brief/Summary: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D1BAC-0DEE-4467-BAC5-817566A3334F}"/>
              </a:ext>
            </a:extLst>
          </p:cNvPr>
          <p:cNvSpPr txBox="1"/>
          <p:nvPr/>
        </p:nvSpPr>
        <p:spPr>
          <a:xfrm>
            <a:off x="881149" y="4804756"/>
            <a:ext cx="1035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Outcome/Supreme Court Ruling:</a:t>
            </a:r>
          </a:p>
        </p:txBody>
      </p:sp>
    </p:spTree>
    <p:extLst>
      <p:ext uri="{BB962C8B-B14F-4D97-AF65-F5344CB8AC3E}">
        <p14:creationId xmlns:p14="http://schemas.microsoft.com/office/powerpoint/2010/main" val="372596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98DCD-B7A8-443C-A0B4-884104726365}"/>
              </a:ext>
            </a:extLst>
          </p:cNvPr>
          <p:cNvSpPr txBox="1"/>
          <p:nvPr/>
        </p:nvSpPr>
        <p:spPr>
          <a:xfrm>
            <a:off x="714895" y="864524"/>
            <a:ext cx="1052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Landmark Supreme Court Case:  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Hazelwood v. Kuhlmeier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92DFA-C67F-4FDC-9A59-760434032378}"/>
              </a:ext>
            </a:extLst>
          </p:cNvPr>
          <p:cNvSpPr txBox="1"/>
          <p:nvPr/>
        </p:nvSpPr>
        <p:spPr>
          <a:xfrm>
            <a:off x="714894" y="1957543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Amendment(s)/Issue(s):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F779D-BB93-4808-A015-4BC9FA14576C}"/>
              </a:ext>
            </a:extLst>
          </p:cNvPr>
          <p:cNvSpPr txBox="1"/>
          <p:nvPr/>
        </p:nvSpPr>
        <p:spPr>
          <a:xfrm>
            <a:off x="714894" y="2896674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Brief/Summary: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D1BAC-0DEE-4467-BAC5-817566A3334F}"/>
              </a:ext>
            </a:extLst>
          </p:cNvPr>
          <p:cNvSpPr txBox="1"/>
          <p:nvPr/>
        </p:nvSpPr>
        <p:spPr>
          <a:xfrm>
            <a:off x="881149" y="4804756"/>
            <a:ext cx="1035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Outcome/Supreme Court Ruling:</a:t>
            </a:r>
          </a:p>
        </p:txBody>
      </p:sp>
    </p:spTree>
    <p:extLst>
      <p:ext uri="{BB962C8B-B14F-4D97-AF65-F5344CB8AC3E}">
        <p14:creationId xmlns:p14="http://schemas.microsoft.com/office/powerpoint/2010/main" val="2637085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98DCD-B7A8-443C-A0B4-884104726365}"/>
              </a:ext>
            </a:extLst>
          </p:cNvPr>
          <p:cNvSpPr txBox="1"/>
          <p:nvPr/>
        </p:nvSpPr>
        <p:spPr>
          <a:xfrm>
            <a:off x="714895" y="864524"/>
            <a:ext cx="1052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Landmark Supreme Court Case:  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U.S. v. Nixon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92DFA-C67F-4FDC-9A59-760434032378}"/>
              </a:ext>
            </a:extLst>
          </p:cNvPr>
          <p:cNvSpPr txBox="1"/>
          <p:nvPr/>
        </p:nvSpPr>
        <p:spPr>
          <a:xfrm>
            <a:off x="714894" y="1957543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Amendment(s)/Issue(s):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F779D-BB93-4808-A015-4BC9FA14576C}"/>
              </a:ext>
            </a:extLst>
          </p:cNvPr>
          <p:cNvSpPr txBox="1"/>
          <p:nvPr/>
        </p:nvSpPr>
        <p:spPr>
          <a:xfrm>
            <a:off x="714894" y="2896674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Brief/Summary: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D1BAC-0DEE-4467-BAC5-817566A3334F}"/>
              </a:ext>
            </a:extLst>
          </p:cNvPr>
          <p:cNvSpPr txBox="1"/>
          <p:nvPr/>
        </p:nvSpPr>
        <p:spPr>
          <a:xfrm>
            <a:off x="881149" y="4804756"/>
            <a:ext cx="1035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Outcome/Supreme Court Ruling:</a:t>
            </a:r>
          </a:p>
        </p:txBody>
      </p:sp>
    </p:spTree>
    <p:extLst>
      <p:ext uri="{BB962C8B-B14F-4D97-AF65-F5344CB8AC3E}">
        <p14:creationId xmlns:p14="http://schemas.microsoft.com/office/powerpoint/2010/main" val="3487364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98DCD-B7A8-443C-A0B4-884104726365}"/>
              </a:ext>
            </a:extLst>
          </p:cNvPr>
          <p:cNvSpPr txBox="1"/>
          <p:nvPr/>
        </p:nvSpPr>
        <p:spPr>
          <a:xfrm>
            <a:off x="714895" y="864524"/>
            <a:ext cx="1052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Landmark Supreme Court Case: 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Bush v. Gore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92DFA-C67F-4FDC-9A59-760434032378}"/>
              </a:ext>
            </a:extLst>
          </p:cNvPr>
          <p:cNvSpPr txBox="1"/>
          <p:nvPr/>
        </p:nvSpPr>
        <p:spPr>
          <a:xfrm>
            <a:off x="714894" y="1957543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Amendment(s)/Issue(s):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F779D-BB93-4808-A015-4BC9FA14576C}"/>
              </a:ext>
            </a:extLst>
          </p:cNvPr>
          <p:cNvSpPr txBox="1"/>
          <p:nvPr/>
        </p:nvSpPr>
        <p:spPr>
          <a:xfrm>
            <a:off x="714894" y="2896674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Brief/Summary: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D1BAC-0DEE-4467-BAC5-817566A3334F}"/>
              </a:ext>
            </a:extLst>
          </p:cNvPr>
          <p:cNvSpPr txBox="1"/>
          <p:nvPr/>
        </p:nvSpPr>
        <p:spPr>
          <a:xfrm>
            <a:off x="881149" y="4804756"/>
            <a:ext cx="1035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Outcome/Supreme Court Ruling:</a:t>
            </a:r>
          </a:p>
        </p:txBody>
      </p:sp>
    </p:spTree>
    <p:extLst>
      <p:ext uri="{BB962C8B-B14F-4D97-AF65-F5344CB8AC3E}">
        <p14:creationId xmlns:p14="http://schemas.microsoft.com/office/powerpoint/2010/main" val="2985804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C44B-A8BE-4E3C-B64F-B2807E2A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1EE6-1E1F-4DC3-9BF7-F8895033E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websites used for information on this </a:t>
            </a:r>
            <a:r>
              <a:rPr lang="en-US" err="1"/>
              <a:t>powerpoint</a:t>
            </a:r>
            <a:r>
              <a:rPr lang="en-US"/>
              <a:t>:</a:t>
            </a:r>
          </a:p>
          <a:p>
            <a:r>
              <a:rPr lang="en-US">
                <a:hlinkClick r:id="rId2"/>
              </a:rPr>
              <a:t>http://landmarkcases.org/en/landmark/cases</a:t>
            </a:r>
          </a:p>
          <a:p>
            <a:r>
              <a:rPr lang="en-US">
                <a:hlinkClick r:id="rId3"/>
              </a:rPr>
              <a:t>https://prezi.com/a8o-yxxg8siu/u8-benchmark-lesson-landmark-supreme-court-cases</a:t>
            </a:r>
          </a:p>
          <a:p>
            <a:r>
              <a:rPr lang="en-US">
                <a:hlinkClick r:id="rId4"/>
              </a:rPr>
              <a:t>www.oyez.org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A1CC6526-F9F3-46A4-8D30-8738C96491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6B7D5-5B59-4333-8ED9-B954D8F4A849}"/>
              </a:ext>
            </a:extLst>
          </p:cNvPr>
          <p:cNvSpPr txBox="1"/>
          <p:nvPr/>
        </p:nvSpPr>
        <p:spPr>
          <a:xfrm>
            <a:off x="4724400" y="3193211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EE107-66F0-4D63-8D84-7A24DB710D74}"/>
              </a:ext>
            </a:extLst>
          </p:cNvPr>
          <p:cNvSpPr txBox="1"/>
          <p:nvPr/>
        </p:nvSpPr>
        <p:spPr>
          <a:xfrm>
            <a:off x="3867150" y="1162050"/>
            <a:ext cx="45253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/>
              <a:t>Video Summary</a:t>
            </a:r>
          </a:p>
        </p:txBody>
      </p:sp>
      <p:pic>
        <p:nvPicPr>
          <p:cNvPr id="6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5C9CCED-B672-447F-9E4D-126A926A2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487" y="676275"/>
            <a:ext cx="2142713" cy="1717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81157D-42CB-4832-9E6E-CBE16ACBF10A}"/>
              </a:ext>
            </a:extLst>
          </p:cNvPr>
          <p:cNvSpPr txBox="1"/>
          <p:nvPr/>
        </p:nvSpPr>
        <p:spPr>
          <a:xfrm>
            <a:off x="8759639" y="325755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This should be no more than 6 minutes</a:t>
            </a:r>
          </a:p>
        </p:txBody>
      </p:sp>
    </p:spTree>
    <p:extLst>
      <p:ext uri="{BB962C8B-B14F-4D97-AF65-F5344CB8AC3E}">
        <p14:creationId xmlns:p14="http://schemas.microsoft.com/office/powerpoint/2010/main" val="280044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1B52-01BC-4D5B-9C31-4D63E6B0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/>
              <a:t>Facts of the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5658-C459-40AD-B49D-CF92FC545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Key concepts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4843E-5183-4C14-A92B-93108708D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Brief written summary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5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04A1-127F-49DC-A593-7B56DE2F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Constitutional Connection(s)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99C4A-07EA-4F16-B9B4-EFC94F806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Amendments and/or rights that are relevant to the case are: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ED3E4-A26B-44E4-AF7F-4E8608F4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Before the Supreme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22AB8-F68B-47F6-9FE0-B17158A01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4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C70A-709D-45A3-A58F-B59DA432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174E6-115F-441E-B58D-9EFE6FF95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38F21-E743-493F-9D6D-C44038A2C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Case Outcome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D7952-6A9F-4437-9DBE-08CCC100ECF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F949B-1ECA-47CB-AC1C-07A5591D6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E1BD8-410D-45D5-9FEB-45479176A06E}"/>
              </a:ext>
            </a:extLst>
          </p:cNvPr>
          <p:cNvSpPr txBox="1"/>
          <p:nvPr/>
        </p:nvSpPr>
        <p:spPr>
          <a:xfrm>
            <a:off x="7535173" y="5867400"/>
            <a:ext cx="423891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Image from your court case above</a:t>
            </a:r>
          </a:p>
        </p:txBody>
      </p:sp>
    </p:spTree>
    <p:extLst>
      <p:ext uri="{BB962C8B-B14F-4D97-AF65-F5344CB8AC3E}">
        <p14:creationId xmlns:p14="http://schemas.microsoft.com/office/powerpoint/2010/main" val="222083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98DCD-B7A8-443C-A0B4-884104726365}"/>
              </a:ext>
            </a:extLst>
          </p:cNvPr>
          <p:cNvSpPr txBox="1"/>
          <p:nvPr/>
        </p:nvSpPr>
        <p:spPr>
          <a:xfrm>
            <a:off x="714895" y="864524"/>
            <a:ext cx="1052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Landmark Supreme Court Case:  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Marbury v. Madison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92DFA-C67F-4FDC-9A59-760434032378}"/>
              </a:ext>
            </a:extLst>
          </p:cNvPr>
          <p:cNvSpPr txBox="1"/>
          <p:nvPr/>
        </p:nvSpPr>
        <p:spPr>
          <a:xfrm>
            <a:off x="714894" y="1957543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Amendment(s)/Issue(s):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F779D-BB93-4808-A015-4BC9FA14576C}"/>
              </a:ext>
            </a:extLst>
          </p:cNvPr>
          <p:cNvSpPr txBox="1"/>
          <p:nvPr/>
        </p:nvSpPr>
        <p:spPr>
          <a:xfrm>
            <a:off x="714894" y="2896674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Brief/Summary: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D1BAC-0DEE-4467-BAC5-817566A3334F}"/>
              </a:ext>
            </a:extLst>
          </p:cNvPr>
          <p:cNvSpPr txBox="1"/>
          <p:nvPr/>
        </p:nvSpPr>
        <p:spPr>
          <a:xfrm>
            <a:off x="881149" y="4804756"/>
            <a:ext cx="1035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Outcome/Supreme Court Ruling:</a:t>
            </a:r>
          </a:p>
        </p:txBody>
      </p:sp>
    </p:spTree>
    <p:extLst>
      <p:ext uri="{BB962C8B-B14F-4D97-AF65-F5344CB8AC3E}">
        <p14:creationId xmlns:p14="http://schemas.microsoft.com/office/powerpoint/2010/main" val="40984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98DCD-B7A8-443C-A0B4-884104726365}"/>
              </a:ext>
            </a:extLst>
          </p:cNvPr>
          <p:cNvSpPr txBox="1"/>
          <p:nvPr/>
        </p:nvSpPr>
        <p:spPr>
          <a:xfrm>
            <a:off x="714895" y="864524"/>
            <a:ext cx="1052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Landmark Supreme Court Case:  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Plessy v. Ferguson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92DFA-C67F-4FDC-9A59-760434032378}"/>
              </a:ext>
            </a:extLst>
          </p:cNvPr>
          <p:cNvSpPr txBox="1"/>
          <p:nvPr/>
        </p:nvSpPr>
        <p:spPr>
          <a:xfrm>
            <a:off x="714894" y="1957543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Amendment(s)/Issue(s):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F779D-BB93-4808-A015-4BC9FA14576C}"/>
              </a:ext>
            </a:extLst>
          </p:cNvPr>
          <p:cNvSpPr txBox="1"/>
          <p:nvPr/>
        </p:nvSpPr>
        <p:spPr>
          <a:xfrm>
            <a:off x="714894" y="2896674"/>
            <a:ext cx="10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Brief/Summary: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D1BAC-0DEE-4467-BAC5-817566A3334F}"/>
              </a:ext>
            </a:extLst>
          </p:cNvPr>
          <p:cNvSpPr txBox="1"/>
          <p:nvPr/>
        </p:nvSpPr>
        <p:spPr>
          <a:xfrm>
            <a:off x="881149" y="4804756"/>
            <a:ext cx="1035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Outcome/Supreme Court Ruling:</a:t>
            </a:r>
          </a:p>
        </p:txBody>
      </p:sp>
    </p:spTree>
    <p:extLst>
      <p:ext uri="{BB962C8B-B14F-4D97-AF65-F5344CB8AC3E}">
        <p14:creationId xmlns:p14="http://schemas.microsoft.com/office/powerpoint/2010/main" val="468104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381</Words>
  <Application>Microsoft Office PowerPoint</Application>
  <PresentationFormat>Widescreen</PresentationFormat>
  <Paragraphs>62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Cambria</vt:lpstr>
      <vt:lpstr>Garamond</vt:lpstr>
      <vt:lpstr>Times New Roman</vt:lpstr>
      <vt:lpstr>Organic</vt:lpstr>
      <vt:lpstr>Landmark Case Name (Date)</vt:lpstr>
      <vt:lpstr>PowerPoint Presentation</vt:lpstr>
      <vt:lpstr>Facts of the Case</vt:lpstr>
      <vt:lpstr>Constitutional Connection(s)</vt:lpstr>
      <vt:lpstr>Questions Before the Supreme Court</vt:lpstr>
      <vt:lpstr>Case Significance</vt:lpstr>
      <vt:lpstr>Case Outcome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Landmark Case Name (Date)</dc:title>
  <cp:lastModifiedBy>Lawrence, Nicholas R.</cp:lastModifiedBy>
  <cp:revision>18</cp:revision>
  <dcterms:modified xsi:type="dcterms:W3CDTF">2021-02-04T13:35:30Z</dcterms:modified>
</cp:coreProperties>
</file>