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6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zofsky, Robert C." userId="ca71cb64-7ed7-47ea-a786-fa8aedcb3d7d" providerId="ADAL" clId="{6ACB5B68-E981-4747-8121-A7994333EB46}"/>
    <pc:docChg chg="modSld">
      <pc:chgData name="Brazofsky, Robert C." userId="ca71cb64-7ed7-47ea-a786-fa8aedcb3d7d" providerId="ADAL" clId="{6ACB5B68-E981-4747-8121-A7994333EB46}" dt="2024-02-05T20:15:15.637" v="0" actId="1076"/>
      <pc:docMkLst>
        <pc:docMk/>
      </pc:docMkLst>
      <pc:sldChg chg="modSp mod">
        <pc:chgData name="Brazofsky, Robert C." userId="ca71cb64-7ed7-47ea-a786-fa8aedcb3d7d" providerId="ADAL" clId="{6ACB5B68-E981-4747-8121-A7994333EB46}" dt="2024-02-05T20:15:15.637" v="0" actId="1076"/>
        <pc:sldMkLst>
          <pc:docMk/>
          <pc:sldMk cId="965411774" sldId="257"/>
        </pc:sldMkLst>
        <pc:picChg chg="mod">
          <ac:chgData name="Brazofsky, Robert C." userId="ca71cb64-7ed7-47ea-a786-fa8aedcb3d7d" providerId="ADAL" clId="{6ACB5B68-E981-4747-8121-A7994333EB46}" dt="2024-02-05T20:15:15.637" v="0" actId="1076"/>
          <ac:picMkLst>
            <pc:docMk/>
            <pc:sldMk cId="965411774" sldId="257"/>
            <ac:picMk id="4" creationId="{1C0BA39F-3521-0BFC-C097-6F316E1BC15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CA17-C8AC-3818-5F5E-18E10006D3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DF049-8243-136F-6146-C601359AA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584F-325F-0FFA-9360-7B7A35D20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EEC64-8E9B-E6BF-D28C-B7DDAB8F2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BD6F3-96F6-4A77-8942-124D4513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051D-EE37-2A08-1449-299A8E0B6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696AF-156F-5F23-7D36-2C278E9D0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92F0E-D3BB-F780-3DCE-9B3844744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30FCA-299F-8122-50E7-E1FD67CDD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C100E-05F1-E2CA-CE24-FC8873DD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349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AC1B48-F31E-5CD1-5F6B-73DCD17B6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26AF3-584C-3E61-809F-E8A26F36C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1975D-5737-1E80-FD71-7BD2FC103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E50BF-3E5C-FFE7-08F4-9BAFDF1A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4101B-6B82-9497-83CB-035769EC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5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5D5B8-A6C2-D014-0E00-A8B61BECF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D870F-EA61-04C8-B459-F2C987620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9161F-8DA8-E583-189A-1D3A65DDE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BA7C1-4169-4C31-E9D9-33014996C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42749-7A45-66F8-F0AE-081B84E5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92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82FA0-345A-0A48-0FCD-CF7CA986D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662FC-27B6-DB0C-3324-685A8562B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F52FF5-2A5C-6785-A84F-D8F9FB46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EB5C7E-3CD5-7768-A2C8-54E388ED0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93670-81CD-FFF3-A242-8F6AF056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887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B72EE-AC4E-983F-6612-BBB773214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C74D0-7354-55FD-F34B-02005E1A9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A887B-6755-76D3-DB59-CD3591217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093EF-FDC7-CAFD-E717-486947724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4C327-5024-7D63-71E7-DD0F65EBF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79B23-40A3-40D5-D6B4-0D17C9161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35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01EC3-5752-6477-06C1-75CADDC01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2747E-6511-AA3C-99E3-5847898DC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22D7E-BB62-34BB-9800-22041AC829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FB0A20-73EE-0D13-C9AC-D2F449595E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87B3B4-95CA-ABD5-1366-AEF1496A96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B8DE96-3E2A-71BE-4440-D01EA0E81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AE747B-C652-9887-5E0C-120B502F7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CF140B-0ED1-28E7-F0E8-CF8965CB1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B219-C76C-8EDC-B977-0AF9F596B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614939-D036-D559-92B9-83055FF52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07730-A4C8-9B6F-F2D4-DABDFE11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4BE53-1916-7416-C94B-214F5062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1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A992A-D6E4-2091-531D-68DCADFA9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F8F2E1-68C9-96B7-1292-759D8215D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73F37-CA59-86FE-42CB-9F211FE9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35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57B78-1990-7BC6-1C82-900BD871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7D55A-9466-2867-85CF-6E4472F55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18E1A-0649-EE39-9E73-6065AE5C1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4E573-D195-A010-35C0-A55DDD7AF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944A67-BB39-DB55-40F0-BF150DCC2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B0D7B2-4BBB-94BB-C658-7B280170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010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7EF04-66EE-CED5-AEFE-637EBE868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FFBF63-18C7-80DE-302E-644D5A0B4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F8CB79-B33B-6DEA-40CC-D612958A0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4DD2C-A06E-AEE7-89CF-52304E417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53120-2146-0A8A-FE1B-780DED2FC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8F1744-441C-9317-8420-43E502380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2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4B0C74-2B4B-53D6-827C-9DBA674A4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248328-0D36-3791-F681-B54C392E7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B6151-D34A-70A4-0F5A-27CC710888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3B048-918F-4D69-89C9-D26C3A01E47D}" type="datetimeFigureOut">
              <a:rPr lang="en-US" smtClean="0"/>
              <a:t>2/5/2024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AFC3D-7AE3-FFB5-A309-635C7E612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F7878-E9A1-4DC4-337C-65FAFAB80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57DD8-B8DB-4163-87AE-45810901C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4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B036E-03B5-AC9F-840B-11EC5480A1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B90325-ECD0-1CFA-A6AC-33F7AE0FBA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AutoShape 2" descr="Free download | HD PNG 2024 design of us presidents day hd png | TOPpng">
            <a:extLst>
              <a:ext uri="{FF2B5EF4-FFF2-40B4-BE49-F238E27FC236}">
                <a16:creationId xmlns:a16="http://schemas.microsoft.com/office/drawing/2014/main" id="{D2383053-30C8-9DC1-624A-C80FB913E22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070811" cy="107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88675-FD48-779B-06D2-9BBCB8D9E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15" t="2251" r="515" b="13690"/>
          <a:stretch/>
        </p:blipFill>
        <p:spPr>
          <a:xfrm>
            <a:off x="-90238" y="1122363"/>
            <a:ext cx="12067673" cy="5692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9E113B-E271-E159-6F45-40A1C66E9136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US" sz="2400" dirty="0">
                <a:latin typeface="Aharoni" panose="02010803020104030203" pitchFamily="2" charset="-79"/>
                <a:cs typeface="Aharoni" panose="02010803020104030203" pitchFamily="2" charset="-79"/>
              </a:rPr>
              <a:t>Presidents’ Day:  February 19, 2024:  Know the History Behind Presidents’ Day</a:t>
            </a:r>
          </a:p>
          <a:p>
            <a:endParaRPr lang="en-US" sz="2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81666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658FF-EC9E-6D1E-CE82-1E8786711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Discovery Education’s Presidents’ Day</a:t>
            </a:r>
          </a:p>
        </p:txBody>
      </p:sp>
      <p:pic>
        <p:nvPicPr>
          <p:cNvPr id="4" name="CwDE_PresidentsDay_300k">
            <a:hlinkClick r:id="" action="ppaction://media"/>
            <a:extLst>
              <a:ext uri="{FF2B5EF4-FFF2-40B4-BE49-F238E27FC236}">
                <a16:creationId xmlns:a16="http://schemas.microsoft.com/office/drawing/2014/main" id="{1C0BA39F-3521-0BFC-C097-6F316E1BC1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8032" y="1452646"/>
            <a:ext cx="8240211" cy="4635014"/>
          </a:xfrm>
        </p:spPr>
      </p:pic>
    </p:spTree>
    <p:extLst>
      <p:ext uri="{BB962C8B-B14F-4D97-AF65-F5344CB8AC3E}">
        <p14:creationId xmlns:p14="http://schemas.microsoft.com/office/powerpoint/2010/main" val="96541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21</Words>
  <Application>Microsoft Office PowerPoint</Application>
  <PresentationFormat>Widescreen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Aharoni</vt:lpstr>
      <vt:lpstr>Arial</vt:lpstr>
      <vt:lpstr>Calibri</vt:lpstr>
      <vt:lpstr>Calibri Light</vt:lpstr>
      <vt:lpstr>Office Theme</vt:lpstr>
      <vt:lpstr>PowerPoint Presentation</vt:lpstr>
      <vt:lpstr>Discovery Education’s Presidents’ Day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Brazofsky, Robert C.</dc:creator>
  <cp:lastModifiedBy>Brazofsky, Robert C.</cp:lastModifiedBy>
  <cp:revision>1</cp:revision>
  <dcterms:created xsi:type="dcterms:W3CDTF">2024-02-05T20:04:38Z</dcterms:created>
  <dcterms:modified xsi:type="dcterms:W3CDTF">2024-02-05T20:15:24Z</dcterms:modified>
</cp:coreProperties>
</file>